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4" r:id="rId3"/>
    <p:sldId id="285" r:id="rId4"/>
    <p:sldId id="286" r:id="rId5"/>
    <p:sldId id="268" r:id="rId6"/>
    <p:sldId id="258" r:id="rId7"/>
    <p:sldId id="259" r:id="rId8"/>
    <p:sldId id="269" r:id="rId9"/>
    <p:sldId id="270" r:id="rId10"/>
    <p:sldId id="271" r:id="rId11"/>
    <p:sldId id="272" r:id="rId12"/>
    <p:sldId id="273" r:id="rId13"/>
    <p:sldId id="262" r:id="rId14"/>
    <p:sldId id="274" r:id="rId15"/>
    <p:sldId id="263" r:id="rId16"/>
    <p:sldId id="275" r:id="rId17"/>
    <p:sldId id="276" r:id="rId18"/>
    <p:sldId id="277" r:id="rId19"/>
    <p:sldId id="267" r:id="rId20"/>
    <p:sldId id="278" r:id="rId21"/>
    <p:sldId id="279" r:id="rId22"/>
    <p:sldId id="281" r:id="rId23"/>
    <p:sldId id="280" r:id="rId24"/>
    <p:sldId id="287" r:id="rId25"/>
    <p:sldId id="288" r:id="rId26"/>
    <p:sldId id="289" r:id="rId27"/>
  </p:sldIdLst>
  <p:sldSz cx="9144000" cy="6858000" type="screen4x3"/>
  <p:notesSz cx="6797675" cy="9926638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6C62C-7241-4EB0-84AF-7035C7387F0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6C9E24-3441-4B73-8CC2-E51E92EA94B3}">
      <dgm:prSet phldrT="[Текст]" custT="1"/>
      <dgm:spPr/>
      <dgm:t>
        <a:bodyPr/>
        <a:lstStyle/>
        <a:p>
          <a:r>
            <a:rPr lang="uk-UA" sz="2400" dirty="0" smtClean="0"/>
            <a:t>інших доказів достатньо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F525D606-90F6-4352-A44C-BB7B25D90B11}" type="parTrans" cxnId="{8FD067DA-E2C0-4B2D-89A0-13CC9DF85D5D}">
      <dgm:prSet/>
      <dgm:spPr/>
      <dgm:t>
        <a:bodyPr/>
        <a:lstStyle/>
        <a:p>
          <a:endParaRPr lang="uk-UA"/>
        </a:p>
      </dgm:t>
    </dgm:pt>
    <dgm:pt modelId="{D6DB03E6-1BD8-4FA1-9416-ACE90EBD16D0}" type="sibTrans" cxnId="{8FD067DA-E2C0-4B2D-89A0-13CC9DF85D5D}">
      <dgm:prSet/>
      <dgm:spPr/>
      <dgm:t>
        <a:bodyPr/>
        <a:lstStyle/>
        <a:p>
          <a:endParaRPr lang="uk-UA"/>
        </a:p>
      </dgm:t>
    </dgm:pt>
    <dgm:pt modelId="{2805701A-5AA6-4353-9D70-7722A8A73766}">
      <dgm:prSet phldrT="[Текст]" custT="1"/>
      <dgm:spPr/>
      <dgm:t>
        <a:bodyPr/>
        <a:lstStyle/>
        <a:p>
          <a:r>
            <a:rPr lang="uk-UA" sz="2000" dirty="0" smtClean="0"/>
            <a:t>виклик свідка не був обов’язковим, враховуючи обставини справи</a:t>
          </a: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6FADC1F7-7F1B-4691-845F-8B22A99CF157}" type="parTrans" cxnId="{2FB53A5C-2683-4101-8CBC-7C715B670EDE}">
      <dgm:prSet/>
      <dgm:spPr/>
      <dgm:t>
        <a:bodyPr/>
        <a:lstStyle/>
        <a:p>
          <a:endParaRPr lang="uk-UA"/>
        </a:p>
      </dgm:t>
    </dgm:pt>
    <dgm:pt modelId="{28BC18BF-1EA4-44F8-A8E5-2A1756096E9F}" type="sibTrans" cxnId="{2FB53A5C-2683-4101-8CBC-7C715B670EDE}">
      <dgm:prSet/>
      <dgm:spPr/>
      <dgm:t>
        <a:bodyPr/>
        <a:lstStyle/>
        <a:p>
          <a:endParaRPr lang="uk-UA"/>
        </a:p>
      </dgm:t>
    </dgm:pt>
    <dgm:pt modelId="{EA0ADCED-C365-4D15-B018-52A2F9AE838C}">
      <dgm:prSet phldrT="[Текст]" custT="1"/>
      <dgm:spPr/>
      <dgm:t>
        <a:bodyPr/>
        <a:lstStyle/>
        <a:p>
          <a:r>
            <a:rPr lang="uk-UA" sz="2200" dirty="0" smtClean="0"/>
            <a:t>не кореспондується із принципом процесуальної економії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BF41D850-EB03-4284-871B-8CBB9F734042}" type="parTrans" cxnId="{6378AC40-7056-4637-9E92-20F16FC75BCA}">
      <dgm:prSet/>
      <dgm:spPr/>
      <dgm:t>
        <a:bodyPr/>
        <a:lstStyle/>
        <a:p>
          <a:endParaRPr lang="uk-UA"/>
        </a:p>
      </dgm:t>
    </dgm:pt>
    <dgm:pt modelId="{25D0BC65-42B5-4C10-B9D9-77C8B4E74FA5}" type="sibTrans" cxnId="{6378AC40-7056-4637-9E92-20F16FC75BCA}">
      <dgm:prSet/>
      <dgm:spPr/>
      <dgm:t>
        <a:bodyPr/>
        <a:lstStyle/>
        <a:p>
          <a:endParaRPr lang="uk-UA"/>
        </a:p>
      </dgm:t>
    </dgm:pt>
    <dgm:pt modelId="{8B8B9E72-91BF-4A55-A748-5F8347CF190D}">
      <dgm:prSet phldrT="[Текст]" custT="1"/>
      <dgm:spPr/>
      <dgm:t>
        <a:bodyPr/>
        <a:lstStyle/>
        <a:p>
          <a:r>
            <a:rPr lang="uk-UA" sz="2200" dirty="0" smtClean="0"/>
            <a:t>недобросовісне користування своїми правами позивачем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AD521156-9781-49C3-A5FA-0EAA9C029B2B}" type="parTrans" cxnId="{39ADFCDE-64CD-4718-B284-1ECDF949DC57}">
      <dgm:prSet/>
      <dgm:spPr/>
      <dgm:t>
        <a:bodyPr/>
        <a:lstStyle/>
        <a:p>
          <a:endParaRPr lang="uk-UA"/>
        </a:p>
      </dgm:t>
    </dgm:pt>
    <dgm:pt modelId="{383A72BC-4612-47F6-A3BF-CB6E6F1A2154}" type="sibTrans" cxnId="{39ADFCDE-64CD-4718-B284-1ECDF949DC57}">
      <dgm:prSet/>
      <dgm:spPr/>
      <dgm:t>
        <a:bodyPr/>
        <a:lstStyle/>
        <a:p>
          <a:endParaRPr lang="uk-UA"/>
        </a:p>
      </dgm:t>
    </dgm:pt>
    <dgm:pt modelId="{CBB00AA8-A818-4C9F-8B00-EBDE9108B138}">
      <dgm:prSet phldrT="[Текст]" custT="1"/>
      <dgm:spPr/>
      <dgm:t>
        <a:bodyPr/>
        <a:lstStyle/>
        <a:p>
          <a:r>
            <a:rPr lang="uk-UA" sz="2000" dirty="0" smtClean="0"/>
            <a:t>ухилення від виконання своїх обов’язків та умисне затягування розгляду справи</a:t>
          </a: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BC7226A0-1CA2-4C40-92B1-712C9E0A5E7B}" type="parTrans" cxnId="{E0F306A0-E879-46CB-9BDE-78B55093EE8F}">
      <dgm:prSet/>
      <dgm:spPr/>
      <dgm:t>
        <a:bodyPr/>
        <a:lstStyle/>
        <a:p>
          <a:endParaRPr lang="uk-UA"/>
        </a:p>
      </dgm:t>
    </dgm:pt>
    <dgm:pt modelId="{1A6F4228-7C56-4750-A064-37DA83D1CB41}" type="sibTrans" cxnId="{E0F306A0-E879-46CB-9BDE-78B55093EE8F}">
      <dgm:prSet/>
      <dgm:spPr/>
      <dgm:t>
        <a:bodyPr/>
        <a:lstStyle/>
        <a:p>
          <a:endParaRPr lang="uk-UA"/>
        </a:p>
      </dgm:t>
    </dgm:pt>
    <dgm:pt modelId="{6FBC3B79-0ABB-4E82-81BC-1CA1F0AF0F1E}" type="pres">
      <dgm:prSet presAssocID="{0076C62C-7241-4EB0-84AF-7035C7387F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6B84F20-EB70-47E3-8126-C22A58C9C7F3}" type="pres">
      <dgm:prSet presAssocID="{9F6C9E24-3441-4B73-8CC2-E51E92EA94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61DB01-9867-4E5E-86DF-2D5022344104}" type="pres">
      <dgm:prSet presAssocID="{9F6C9E24-3441-4B73-8CC2-E51E92EA94B3}" presName="spNode" presStyleCnt="0"/>
      <dgm:spPr/>
    </dgm:pt>
    <dgm:pt modelId="{EF6BC9A9-F843-46E7-8F72-9E115E3D55F4}" type="pres">
      <dgm:prSet presAssocID="{D6DB03E6-1BD8-4FA1-9416-ACE90EBD16D0}" presName="sibTrans" presStyleLbl="sibTrans1D1" presStyleIdx="0" presStyleCnt="5"/>
      <dgm:spPr/>
      <dgm:t>
        <a:bodyPr/>
        <a:lstStyle/>
        <a:p>
          <a:endParaRPr lang="uk-UA"/>
        </a:p>
      </dgm:t>
    </dgm:pt>
    <dgm:pt modelId="{5EE54EFE-1AC0-4A0E-8F7C-F2C839BB86B4}" type="pres">
      <dgm:prSet presAssocID="{2805701A-5AA6-4353-9D70-7722A8A73766}" presName="node" presStyleLbl="node1" presStyleIdx="1" presStyleCnt="5" custScaleX="107526" custScaleY="144774" custRadScaleRad="110046" custRadScaleInc="132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A206B3-753F-4ACB-B549-6ECD4FD434F6}" type="pres">
      <dgm:prSet presAssocID="{2805701A-5AA6-4353-9D70-7722A8A73766}" presName="spNode" presStyleCnt="0"/>
      <dgm:spPr/>
    </dgm:pt>
    <dgm:pt modelId="{20B3A0C0-2DF2-4554-B48C-1527A28095A9}" type="pres">
      <dgm:prSet presAssocID="{28BC18BF-1EA4-44F8-A8E5-2A1756096E9F}" presName="sibTrans" presStyleLbl="sibTrans1D1" presStyleIdx="1" presStyleCnt="5"/>
      <dgm:spPr/>
      <dgm:t>
        <a:bodyPr/>
        <a:lstStyle/>
        <a:p>
          <a:endParaRPr lang="uk-UA"/>
        </a:p>
      </dgm:t>
    </dgm:pt>
    <dgm:pt modelId="{DE298DCA-A4F8-4DB6-A5F5-E7D35FE3E867}" type="pres">
      <dgm:prSet presAssocID="{EA0ADCED-C365-4D15-B018-52A2F9AE838C}" presName="node" presStyleLbl="node1" presStyleIdx="2" presStyleCnt="5" custScaleX="138567" custScaleY="1207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FBD94C-8E78-42D3-AFD3-7CC75734686C}" type="pres">
      <dgm:prSet presAssocID="{EA0ADCED-C365-4D15-B018-52A2F9AE838C}" presName="spNode" presStyleCnt="0"/>
      <dgm:spPr/>
    </dgm:pt>
    <dgm:pt modelId="{5E7248DB-0C70-45E3-81AF-8A274DE50B1F}" type="pres">
      <dgm:prSet presAssocID="{25D0BC65-42B5-4C10-B9D9-77C8B4E74FA5}" presName="sibTrans" presStyleLbl="sibTrans1D1" presStyleIdx="2" presStyleCnt="5"/>
      <dgm:spPr/>
      <dgm:t>
        <a:bodyPr/>
        <a:lstStyle/>
        <a:p>
          <a:endParaRPr lang="uk-UA"/>
        </a:p>
      </dgm:t>
    </dgm:pt>
    <dgm:pt modelId="{186BF756-BF21-4B52-A80B-444610629548}" type="pres">
      <dgm:prSet presAssocID="{8B8B9E72-91BF-4A55-A748-5F8347CF190D}" presName="node" presStyleLbl="node1" presStyleIdx="3" presStyleCnt="5" custScaleX="137525" custScaleY="1170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B74086-51D9-4D23-8F0D-2494589782FD}" type="pres">
      <dgm:prSet presAssocID="{8B8B9E72-91BF-4A55-A748-5F8347CF190D}" presName="spNode" presStyleCnt="0"/>
      <dgm:spPr/>
    </dgm:pt>
    <dgm:pt modelId="{DFE28E45-91F7-47DE-93AB-F12783B46E7F}" type="pres">
      <dgm:prSet presAssocID="{383A72BC-4612-47F6-A3BF-CB6E6F1A2154}" presName="sibTrans" presStyleLbl="sibTrans1D1" presStyleIdx="3" presStyleCnt="5"/>
      <dgm:spPr/>
      <dgm:t>
        <a:bodyPr/>
        <a:lstStyle/>
        <a:p>
          <a:endParaRPr lang="uk-UA"/>
        </a:p>
      </dgm:t>
    </dgm:pt>
    <dgm:pt modelId="{9F50DAB9-3B56-43FC-8D39-26FC30A48804}" type="pres">
      <dgm:prSet presAssocID="{CBB00AA8-A818-4C9F-8B00-EBDE9108B138}" presName="node" presStyleLbl="node1" presStyleIdx="4" presStyleCnt="5" custScaleX="106916" custScaleY="138816" custRadScaleRad="107587" custRadScaleInc="-118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2C716A-DDD9-4FCA-BF94-A406B7F00722}" type="pres">
      <dgm:prSet presAssocID="{CBB00AA8-A818-4C9F-8B00-EBDE9108B138}" presName="spNode" presStyleCnt="0"/>
      <dgm:spPr/>
    </dgm:pt>
    <dgm:pt modelId="{8C7E4D2A-80BD-47F7-B677-C0A6C3AE3FC5}" type="pres">
      <dgm:prSet presAssocID="{1A6F4228-7C56-4750-A064-37DA83D1CB41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D29321FF-1C4E-4F30-ABE7-4036EF1A6E4B}" type="presOf" srcId="{28BC18BF-1EA4-44F8-A8E5-2A1756096E9F}" destId="{20B3A0C0-2DF2-4554-B48C-1527A28095A9}" srcOrd="0" destOrd="0" presId="urn:microsoft.com/office/officeart/2005/8/layout/cycle6"/>
    <dgm:cxn modelId="{8FD067DA-E2C0-4B2D-89A0-13CC9DF85D5D}" srcId="{0076C62C-7241-4EB0-84AF-7035C7387F0D}" destId="{9F6C9E24-3441-4B73-8CC2-E51E92EA94B3}" srcOrd="0" destOrd="0" parTransId="{F525D606-90F6-4352-A44C-BB7B25D90B11}" sibTransId="{D6DB03E6-1BD8-4FA1-9416-ACE90EBD16D0}"/>
    <dgm:cxn modelId="{EF0AF708-E9F6-46C6-A154-D67860036687}" type="presOf" srcId="{0076C62C-7241-4EB0-84AF-7035C7387F0D}" destId="{6FBC3B79-0ABB-4E82-81BC-1CA1F0AF0F1E}" srcOrd="0" destOrd="0" presId="urn:microsoft.com/office/officeart/2005/8/layout/cycle6"/>
    <dgm:cxn modelId="{CB423233-CAC5-4422-85DE-8373EA7CB98F}" type="presOf" srcId="{CBB00AA8-A818-4C9F-8B00-EBDE9108B138}" destId="{9F50DAB9-3B56-43FC-8D39-26FC30A48804}" srcOrd="0" destOrd="0" presId="urn:microsoft.com/office/officeart/2005/8/layout/cycle6"/>
    <dgm:cxn modelId="{6378AC40-7056-4637-9E92-20F16FC75BCA}" srcId="{0076C62C-7241-4EB0-84AF-7035C7387F0D}" destId="{EA0ADCED-C365-4D15-B018-52A2F9AE838C}" srcOrd="2" destOrd="0" parTransId="{BF41D850-EB03-4284-871B-8CBB9F734042}" sibTransId="{25D0BC65-42B5-4C10-B9D9-77C8B4E74FA5}"/>
    <dgm:cxn modelId="{71828009-CADA-487E-8746-6903AC733F92}" type="presOf" srcId="{1A6F4228-7C56-4750-A064-37DA83D1CB41}" destId="{8C7E4D2A-80BD-47F7-B677-C0A6C3AE3FC5}" srcOrd="0" destOrd="0" presId="urn:microsoft.com/office/officeart/2005/8/layout/cycle6"/>
    <dgm:cxn modelId="{2E53C4E3-C54D-44AB-8962-8C891309E791}" type="presOf" srcId="{8B8B9E72-91BF-4A55-A748-5F8347CF190D}" destId="{186BF756-BF21-4B52-A80B-444610629548}" srcOrd="0" destOrd="0" presId="urn:microsoft.com/office/officeart/2005/8/layout/cycle6"/>
    <dgm:cxn modelId="{9377D69B-8646-4206-8B3C-7192A2F05209}" type="presOf" srcId="{D6DB03E6-1BD8-4FA1-9416-ACE90EBD16D0}" destId="{EF6BC9A9-F843-46E7-8F72-9E115E3D55F4}" srcOrd="0" destOrd="0" presId="urn:microsoft.com/office/officeart/2005/8/layout/cycle6"/>
    <dgm:cxn modelId="{E0F306A0-E879-46CB-9BDE-78B55093EE8F}" srcId="{0076C62C-7241-4EB0-84AF-7035C7387F0D}" destId="{CBB00AA8-A818-4C9F-8B00-EBDE9108B138}" srcOrd="4" destOrd="0" parTransId="{BC7226A0-1CA2-4C40-92B1-712C9E0A5E7B}" sibTransId="{1A6F4228-7C56-4750-A064-37DA83D1CB41}"/>
    <dgm:cxn modelId="{9294FD44-FBE0-4F6D-9651-183D7FC4BFBC}" type="presOf" srcId="{383A72BC-4612-47F6-A3BF-CB6E6F1A2154}" destId="{DFE28E45-91F7-47DE-93AB-F12783B46E7F}" srcOrd="0" destOrd="0" presId="urn:microsoft.com/office/officeart/2005/8/layout/cycle6"/>
    <dgm:cxn modelId="{32F1B449-EDEA-4E67-9216-04D532590EA5}" type="presOf" srcId="{EA0ADCED-C365-4D15-B018-52A2F9AE838C}" destId="{DE298DCA-A4F8-4DB6-A5F5-E7D35FE3E867}" srcOrd="0" destOrd="0" presId="urn:microsoft.com/office/officeart/2005/8/layout/cycle6"/>
    <dgm:cxn modelId="{2FB53A5C-2683-4101-8CBC-7C715B670EDE}" srcId="{0076C62C-7241-4EB0-84AF-7035C7387F0D}" destId="{2805701A-5AA6-4353-9D70-7722A8A73766}" srcOrd="1" destOrd="0" parTransId="{6FADC1F7-7F1B-4691-845F-8B22A99CF157}" sibTransId="{28BC18BF-1EA4-44F8-A8E5-2A1756096E9F}"/>
    <dgm:cxn modelId="{685F990D-B4C6-4123-AFC0-EA1876DA35A1}" type="presOf" srcId="{9F6C9E24-3441-4B73-8CC2-E51E92EA94B3}" destId="{B6B84F20-EB70-47E3-8126-C22A58C9C7F3}" srcOrd="0" destOrd="0" presId="urn:microsoft.com/office/officeart/2005/8/layout/cycle6"/>
    <dgm:cxn modelId="{D13B028E-B436-493F-AEEA-2BA2C5FA8B79}" type="presOf" srcId="{25D0BC65-42B5-4C10-B9D9-77C8B4E74FA5}" destId="{5E7248DB-0C70-45E3-81AF-8A274DE50B1F}" srcOrd="0" destOrd="0" presId="urn:microsoft.com/office/officeart/2005/8/layout/cycle6"/>
    <dgm:cxn modelId="{745A8F9F-B2CA-43CD-BC39-1B39F82F6B6A}" type="presOf" srcId="{2805701A-5AA6-4353-9D70-7722A8A73766}" destId="{5EE54EFE-1AC0-4A0E-8F7C-F2C839BB86B4}" srcOrd="0" destOrd="0" presId="urn:microsoft.com/office/officeart/2005/8/layout/cycle6"/>
    <dgm:cxn modelId="{39ADFCDE-64CD-4718-B284-1ECDF949DC57}" srcId="{0076C62C-7241-4EB0-84AF-7035C7387F0D}" destId="{8B8B9E72-91BF-4A55-A748-5F8347CF190D}" srcOrd="3" destOrd="0" parTransId="{AD521156-9781-49C3-A5FA-0EAA9C029B2B}" sibTransId="{383A72BC-4612-47F6-A3BF-CB6E6F1A2154}"/>
    <dgm:cxn modelId="{B7188EED-DDBE-49F5-93B5-1545F508D5C1}" type="presParOf" srcId="{6FBC3B79-0ABB-4E82-81BC-1CA1F0AF0F1E}" destId="{B6B84F20-EB70-47E3-8126-C22A58C9C7F3}" srcOrd="0" destOrd="0" presId="urn:microsoft.com/office/officeart/2005/8/layout/cycle6"/>
    <dgm:cxn modelId="{960193E1-50B5-4C1C-9AF4-42614099FC61}" type="presParOf" srcId="{6FBC3B79-0ABB-4E82-81BC-1CA1F0AF0F1E}" destId="{A561DB01-9867-4E5E-86DF-2D5022344104}" srcOrd="1" destOrd="0" presId="urn:microsoft.com/office/officeart/2005/8/layout/cycle6"/>
    <dgm:cxn modelId="{CA01165F-CBD1-4EF9-8A6C-218EE32FB44B}" type="presParOf" srcId="{6FBC3B79-0ABB-4E82-81BC-1CA1F0AF0F1E}" destId="{EF6BC9A9-F843-46E7-8F72-9E115E3D55F4}" srcOrd="2" destOrd="0" presId="urn:microsoft.com/office/officeart/2005/8/layout/cycle6"/>
    <dgm:cxn modelId="{5AE6699E-5926-4130-8838-E99FC456903E}" type="presParOf" srcId="{6FBC3B79-0ABB-4E82-81BC-1CA1F0AF0F1E}" destId="{5EE54EFE-1AC0-4A0E-8F7C-F2C839BB86B4}" srcOrd="3" destOrd="0" presId="urn:microsoft.com/office/officeart/2005/8/layout/cycle6"/>
    <dgm:cxn modelId="{052EEDE5-3C96-43F6-9584-DC10B0C125E7}" type="presParOf" srcId="{6FBC3B79-0ABB-4E82-81BC-1CA1F0AF0F1E}" destId="{D6A206B3-753F-4ACB-B549-6ECD4FD434F6}" srcOrd="4" destOrd="0" presId="urn:microsoft.com/office/officeart/2005/8/layout/cycle6"/>
    <dgm:cxn modelId="{70A04F3B-2CE2-4F50-86B8-AAEC814CA184}" type="presParOf" srcId="{6FBC3B79-0ABB-4E82-81BC-1CA1F0AF0F1E}" destId="{20B3A0C0-2DF2-4554-B48C-1527A28095A9}" srcOrd="5" destOrd="0" presId="urn:microsoft.com/office/officeart/2005/8/layout/cycle6"/>
    <dgm:cxn modelId="{4E6151E9-78AB-4E37-ADF9-F067918D9402}" type="presParOf" srcId="{6FBC3B79-0ABB-4E82-81BC-1CA1F0AF0F1E}" destId="{DE298DCA-A4F8-4DB6-A5F5-E7D35FE3E867}" srcOrd="6" destOrd="0" presId="urn:microsoft.com/office/officeart/2005/8/layout/cycle6"/>
    <dgm:cxn modelId="{9156B6F2-A2AE-485B-AAFE-B0C5528098D2}" type="presParOf" srcId="{6FBC3B79-0ABB-4E82-81BC-1CA1F0AF0F1E}" destId="{24FBD94C-8E78-42D3-AFD3-7CC75734686C}" srcOrd="7" destOrd="0" presId="urn:microsoft.com/office/officeart/2005/8/layout/cycle6"/>
    <dgm:cxn modelId="{4F2A61BE-A865-40BC-AC87-F4241F161BB5}" type="presParOf" srcId="{6FBC3B79-0ABB-4E82-81BC-1CA1F0AF0F1E}" destId="{5E7248DB-0C70-45E3-81AF-8A274DE50B1F}" srcOrd="8" destOrd="0" presId="urn:microsoft.com/office/officeart/2005/8/layout/cycle6"/>
    <dgm:cxn modelId="{C1A8FDE8-12FC-4270-878B-CB8C5735A4A0}" type="presParOf" srcId="{6FBC3B79-0ABB-4E82-81BC-1CA1F0AF0F1E}" destId="{186BF756-BF21-4B52-A80B-444610629548}" srcOrd="9" destOrd="0" presId="urn:microsoft.com/office/officeart/2005/8/layout/cycle6"/>
    <dgm:cxn modelId="{6F9D5A66-C742-4395-8889-0B18351DC647}" type="presParOf" srcId="{6FBC3B79-0ABB-4E82-81BC-1CA1F0AF0F1E}" destId="{A6B74086-51D9-4D23-8F0D-2494589782FD}" srcOrd="10" destOrd="0" presId="urn:microsoft.com/office/officeart/2005/8/layout/cycle6"/>
    <dgm:cxn modelId="{CAEF0475-F057-4E5D-85FB-2B8C9955CD08}" type="presParOf" srcId="{6FBC3B79-0ABB-4E82-81BC-1CA1F0AF0F1E}" destId="{DFE28E45-91F7-47DE-93AB-F12783B46E7F}" srcOrd="11" destOrd="0" presId="urn:microsoft.com/office/officeart/2005/8/layout/cycle6"/>
    <dgm:cxn modelId="{E9BDA49C-BB32-435E-86CA-B381ABD0D84C}" type="presParOf" srcId="{6FBC3B79-0ABB-4E82-81BC-1CA1F0AF0F1E}" destId="{9F50DAB9-3B56-43FC-8D39-26FC30A48804}" srcOrd="12" destOrd="0" presId="urn:microsoft.com/office/officeart/2005/8/layout/cycle6"/>
    <dgm:cxn modelId="{4BF734B2-497E-4C8D-8ECF-9BCEF0AB02E5}" type="presParOf" srcId="{6FBC3B79-0ABB-4E82-81BC-1CA1F0AF0F1E}" destId="{FC2C716A-DDD9-4FCA-BF94-A406B7F00722}" srcOrd="13" destOrd="0" presId="urn:microsoft.com/office/officeart/2005/8/layout/cycle6"/>
    <dgm:cxn modelId="{566C5DF9-AE6E-49D6-8DBE-0D94F37FC221}" type="presParOf" srcId="{6FBC3B79-0ABB-4E82-81BC-1CA1F0AF0F1E}" destId="{8C7E4D2A-80BD-47F7-B677-C0A6C3AE3FC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4B4D0-BE3E-4C6D-A137-B40AABEFA719}" type="doc">
      <dgm:prSet loTypeId="urn:microsoft.com/office/officeart/2008/layout/PictureStrips" loCatId="pictur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DCF8522D-DDF0-454A-9C50-A760DAB1CF01}">
      <dgm:prSet phldrT="[Текст]" custT="1"/>
      <dgm:spPr/>
      <dgm:t>
        <a:bodyPr/>
        <a:lstStyle/>
        <a:p>
          <a:r>
            <a:rPr lang="uk-UA" sz="2400" dirty="0" smtClean="0">
              <a:effectLst/>
              <a:latin typeface="Times New Roman"/>
              <a:ea typeface="Lucida Sans Unicode"/>
              <a:cs typeface="Mangal"/>
            </a:rPr>
            <a:t>повний текст рішення суддею направлено до Єдиного державного реєстру судових рішень 26.09.2014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E06A5B62-9578-4D7E-A056-C58F48342CC6}" type="parTrans" cxnId="{4D004D3C-2B46-462C-A37F-FE98A1120E12}">
      <dgm:prSet/>
      <dgm:spPr/>
      <dgm:t>
        <a:bodyPr/>
        <a:lstStyle/>
        <a:p>
          <a:endParaRPr lang="uk-UA"/>
        </a:p>
      </dgm:t>
    </dgm:pt>
    <dgm:pt modelId="{CCC2D986-38F6-436C-82D0-74C0BAD31E73}" type="sibTrans" cxnId="{4D004D3C-2B46-462C-A37F-FE98A1120E12}">
      <dgm:prSet/>
      <dgm:spPr/>
      <dgm:t>
        <a:bodyPr/>
        <a:lstStyle/>
        <a:p>
          <a:endParaRPr lang="uk-UA"/>
        </a:p>
      </dgm:t>
    </dgm:pt>
    <dgm:pt modelId="{DA537DDB-A006-4F6C-8313-0E5295E78817}">
      <dgm:prSet phldrT="[Текст]" custT="1"/>
      <dgm:spPr/>
      <dgm:t>
        <a:bodyPr/>
        <a:lstStyle/>
        <a:p>
          <a:r>
            <a:rPr lang="uk-UA" sz="2400" dirty="0" smtClean="0">
              <a:effectLst/>
              <a:latin typeface="Times New Roman"/>
              <a:ea typeface="Lucida Sans Unicode"/>
              <a:cs typeface="Mangal"/>
            </a:rPr>
            <a:t>пропущені строки на апеляційне оскарження постанови від 17.09.2014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2A1B86A7-0022-414B-8B95-B916C7376750}" type="parTrans" cxnId="{51D24FA8-48C3-4250-8C32-5D9DBBBE54B2}">
      <dgm:prSet/>
      <dgm:spPr/>
      <dgm:t>
        <a:bodyPr/>
        <a:lstStyle/>
        <a:p>
          <a:endParaRPr lang="uk-UA"/>
        </a:p>
      </dgm:t>
    </dgm:pt>
    <dgm:pt modelId="{4080DA5E-944F-48DC-93FC-87B6214E68F2}" type="sibTrans" cxnId="{51D24FA8-48C3-4250-8C32-5D9DBBBE54B2}">
      <dgm:prSet/>
      <dgm:spPr/>
      <dgm:t>
        <a:bodyPr/>
        <a:lstStyle/>
        <a:p>
          <a:endParaRPr lang="uk-UA"/>
        </a:p>
      </dgm:t>
    </dgm:pt>
    <dgm:pt modelId="{5572C01D-FDB8-4375-9FBD-F81E89FC44A4}">
      <dgm:prSet custT="1"/>
      <dgm:spPr/>
      <dgm:t>
        <a:bodyPr/>
        <a:lstStyle/>
        <a:p>
          <a:pPr algn="l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відсутність належного обґрунтування (мотиви відхилення аргументів позивача не зазначені)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67073DCF-5117-47B9-9958-607544CC7EC3}" type="parTrans" cxnId="{9C12E26B-784E-4CD0-ABED-2D34FF1929E5}">
      <dgm:prSet/>
      <dgm:spPr/>
      <dgm:t>
        <a:bodyPr/>
        <a:lstStyle/>
        <a:p>
          <a:endParaRPr lang="uk-UA"/>
        </a:p>
      </dgm:t>
    </dgm:pt>
    <dgm:pt modelId="{6AC5602D-05FF-43D2-8CD9-A25D0F33EC71}" type="sibTrans" cxnId="{9C12E26B-784E-4CD0-ABED-2D34FF1929E5}">
      <dgm:prSet/>
      <dgm:spPr/>
      <dgm:t>
        <a:bodyPr/>
        <a:lstStyle/>
        <a:p>
          <a:endParaRPr lang="uk-UA"/>
        </a:p>
      </dgm:t>
    </dgm:pt>
    <dgm:pt modelId="{AA3B40C9-0167-4A78-9F8E-E4FF92749489}" type="pres">
      <dgm:prSet presAssocID="{0004B4D0-BE3E-4C6D-A137-B40AABEFA7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8FD813-0E2A-4916-A352-5B20BF26B864}" type="pres">
      <dgm:prSet presAssocID="{DCF8522D-DDF0-454A-9C50-A760DAB1CF01}" presName="composite" presStyleCnt="0"/>
      <dgm:spPr/>
    </dgm:pt>
    <dgm:pt modelId="{2E56E676-6AB6-4997-B5D3-6ADA7467E4FA}" type="pres">
      <dgm:prSet presAssocID="{DCF8522D-DDF0-454A-9C50-A760DAB1CF01}" presName="rect1" presStyleLbl="trAlignAcc1" presStyleIdx="0" presStyleCnt="3" custScaleX="118138" custLinFactNeighborX="9779" custLinFactNeighborY="-24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241742-B5AE-4CD0-929D-517BAF65D513}" type="pres">
      <dgm:prSet presAssocID="{DCF8522D-DDF0-454A-9C50-A760DAB1CF01}" presName="rect2" presStyleLbl="fgImgPlace1" presStyleIdx="0" presStyleCnt="3"/>
      <dgm:spPr/>
    </dgm:pt>
    <dgm:pt modelId="{082444C2-1EAB-4FFB-A9D0-E6257CBC0805}" type="pres">
      <dgm:prSet presAssocID="{CCC2D986-38F6-436C-82D0-74C0BAD31E73}" presName="sibTrans" presStyleCnt="0"/>
      <dgm:spPr/>
    </dgm:pt>
    <dgm:pt modelId="{EA75DEA4-2E50-4688-9C21-F8292829BC5B}" type="pres">
      <dgm:prSet presAssocID="{5572C01D-FDB8-4375-9FBD-F81E89FC44A4}" presName="composite" presStyleCnt="0"/>
      <dgm:spPr/>
    </dgm:pt>
    <dgm:pt modelId="{C51F6172-44C6-47F6-9E41-17A05AF49444}" type="pres">
      <dgm:prSet presAssocID="{5572C01D-FDB8-4375-9FBD-F81E89FC44A4}" presName="rect1" presStyleLbl="trAlignAcc1" presStyleIdx="1" presStyleCnt="3" custScaleX="114679" custLinFactNeighborX="9503" custLinFactNeighborY="-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8821FB-D50E-41D5-B660-24B17D836D2C}" type="pres">
      <dgm:prSet presAssocID="{5572C01D-FDB8-4375-9FBD-F81E89FC44A4}" presName="rect2" presStyleLbl="fgImgPlace1" presStyleIdx="1" presStyleCnt="3"/>
      <dgm:spPr/>
    </dgm:pt>
    <dgm:pt modelId="{517EF607-D7B1-490F-8D69-11386031722C}" type="pres">
      <dgm:prSet presAssocID="{6AC5602D-05FF-43D2-8CD9-A25D0F33EC71}" presName="sibTrans" presStyleCnt="0"/>
      <dgm:spPr/>
    </dgm:pt>
    <dgm:pt modelId="{A5450211-FEFF-44BC-B6C2-2CA06AE98C66}" type="pres">
      <dgm:prSet presAssocID="{DA537DDB-A006-4F6C-8313-0E5295E78817}" presName="composite" presStyleCnt="0"/>
      <dgm:spPr/>
    </dgm:pt>
    <dgm:pt modelId="{75C797C0-E084-4011-ACED-1549EA3D0E30}" type="pres">
      <dgm:prSet presAssocID="{DA537DDB-A006-4F6C-8313-0E5295E78817}" presName="rect1" presStyleLbl="trAlignAcc1" presStyleIdx="2" presStyleCnt="3" custScaleX="114679" custLinFactNeighborX="9503" custLinFactNeighborY="-19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C726DF-52D2-42E4-93E5-260E56A9035F}" type="pres">
      <dgm:prSet presAssocID="{DA537DDB-A006-4F6C-8313-0E5295E78817}" presName="rect2" presStyleLbl="fgImgPlace1" presStyleIdx="2" presStyleCnt="3"/>
      <dgm:spPr/>
    </dgm:pt>
  </dgm:ptLst>
  <dgm:cxnLst>
    <dgm:cxn modelId="{B3BE1099-F166-4E0B-A86F-33AC69DE3F94}" type="presOf" srcId="{DCF8522D-DDF0-454A-9C50-A760DAB1CF01}" destId="{2E56E676-6AB6-4997-B5D3-6ADA7467E4FA}" srcOrd="0" destOrd="0" presId="urn:microsoft.com/office/officeart/2008/layout/PictureStrips"/>
    <dgm:cxn modelId="{9DDA7D84-F33C-4247-B742-C6CAD6F01D45}" type="presOf" srcId="{0004B4D0-BE3E-4C6D-A137-B40AABEFA719}" destId="{AA3B40C9-0167-4A78-9F8E-E4FF92749489}" srcOrd="0" destOrd="0" presId="urn:microsoft.com/office/officeart/2008/layout/PictureStrips"/>
    <dgm:cxn modelId="{4D004D3C-2B46-462C-A37F-FE98A1120E12}" srcId="{0004B4D0-BE3E-4C6D-A137-B40AABEFA719}" destId="{DCF8522D-DDF0-454A-9C50-A760DAB1CF01}" srcOrd="0" destOrd="0" parTransId="{E06A5B62-9578-4D7E-A056-C58F48342CC6}" sibTransId="{CCC2D986-38F6-436C-82D0-74C0BAD31E73}"/>
    <dgm:cxn modelId="{9C12E26B-784E-4CD0-ABED-2D34FF1929E5}" srcId="{0004B4D0-BE3E-4C6D-A137-B40AABEFA719}" destId="{5572C01D-FDB8-4375-9FBD-F81E89FC44A4}" srcOrd="1" destOrd="0" parTransId="{67073DCF-5117-47B9-9958-607544CC7EC3}" sibTransId="{6AC5602D-05FF-43D2-8CD9-A25D0F33EC71}"/>
    <dgm:cxn modelId="{51D24FA8-48C3-4250-8C32-5D9DBBBE54B2}" srcId="{0004B4D0-BE3E-4C6D-A137-B40AABEFA719}" destId="{DA537DDB-A006-4F6C-8313-0E5295E78817}" srcOrd="2" destOrd="0" parTransId="{2A1B86A7-0022-414B-8B95-B916C7376750}" sibTransId="{4080DA5E-944F-48DC-93FC-87B6214E68F2}"/>
    <dgm:cxn modelId="{EA9FC775-5698-4D0F-8EF4-FB80B09AA278}" type="presOf" srcId="{DA537DDB-A006-4F6C-8313-0E5295E78817}" destId="{75C797C0-E084-4011-ACED-1549EA3D0E30}" srcOrd="0" destOrd="0" presId="urn:microsoft.com/office/officeart/2008/layout/PictureStrips"/>
    <dgm:cxn modelId="{A21005F3-1311-47B2-9898-0E5349BDC471}" type="presOf" srcId="{5572C01D-FDB8-4375-9FBD-F81E89FC44A4}" destId="{C51F6172-44C6-47F6-9E41-17A05AF49444}" srcOrd="0" destOrd="0" presId="urn:microsoft.com/office/officeart/2008/layout/PictureStrips"/>
    <dgm:cxn modelId="{1EED40A9-06BE-4C6C-85FF-BDB8069C42C5}" type="presParOf" srcId="{AA3B40C9-0167-4A78-9F8E-E4FF92749489}" destId="{C38FD813-0E2A-4916-A352-5B20BF26B864}" srcOrd="0" destOrd="0" presId="urn:microsoft.com/office/officeart/2008/layout/PictureStrips"/>
    <dgm:cxn modelId="{389759DA-1A42-4588-AEDF-F56ECDD4BE35}" type="presParOf" srcId="{C38FD813-0E2A-4916-A352-5B20BF26B864}" destId="{2E56E676-6AB6-4997-B5D3-6ADA7467E4FA}" srcOrd="0" destOrd="0" presId="urn:microsoft.com/office/officeart/2008/layout/PictureStrips"/>
    <dgm:cxn modelId="{6E066EB9-8CCC-4025-847F-9C62FB3EFB88}" type="presParOf" srcId="{C38FD813-0E2A-4916-A352-5B20BF26B864}" destId="{69241742-B5AE-4CD0-929D-517BAF65D513}" srcOrd="1" destOrd="0" presId="urn:microsoft.com/office/officeart/2008/layout/PictureStrips"/>
    <dgm:cxn modelId="{F0088307-BDD9-4886-8655-F23A5AC21B6B}" type="presParOf" srcId="{AA3B40C9-0167-4A78-9F8E-E4FF92749489}" destId="{082444C2-1EAB-4FFB-A9D0-E6257CBC0805}" srcOrd="1" destOrd="0" presId="urn:microsoft.com/office/officeart/2008/layout/PictureStrips"/>
    <dgm:cxn modelId="{40708559-9F25-466C-A4B8-F417090D9C5F}" type="presParOf" srcId="{AA3B40C9-0167-4A78-9F8E-E4FF92749489}" destId="{EA75DEA4-2E50-4688-9C21-F8292829BC5B}" srcOrd="2" destOrd="0" presId="urn:microsoft.com/office/officeart/2008/layout/PictureStrips"/>
    <dgm:cxn modelId="{4E3166B6-F2D6-4A79-ADAF-754B9FB4A690}" type="presParOf" srcId="{EA75DEA4-2E50-4688-9C21-F8292829BC5B}" destId="{C51F6172-44C6-47F6-9E41-17A05AF49444}" srcOrd="0" destOrd="0" presId="urn:microsoft.com/office/officeart/2008/layout/PictureStrips"/>
    <dgm:cxn modelId="{720BC022-8838-4F17-BA7E-8C170B60DD5B}" type="presParOf" srcId="{EA75DEA4-2E50-4688-9C21-F8292829BC5B}" destId="{9E8821FB-D50E-41D5-B660-24B17D836D2C}" srcOrd="1" destOrd="0" presId="urn:microsoft.com/office/officeart/2008/layout/PictureStrips"/>
    <dgm:cxn modelId="{4218D954-BA04-40E7-8DE0-489C1FAF544C}" type="presParOf" srcId="{AA3B40C9-0167-4A78-9F8E-E4FF92749489}" destId="{517EF607-D7B1-490F-8D69-11386031722C}" srcOrd="3" destOrd="0" presId="urn:microsoft.com/office/officeart/2008/layout/PictureStrips"/>
    <dgm:cxn modelId="{33D470E2-1412-4578-867A-17EA96A7094F}" type="presParOf" srcId="{AA3B40C9-0167-4A78-9F8E-E4FF92749489}" destId="{A5450211-FEFF-44BC-B6C2-2CA06AE98C66}" srcOrd="4" destOrd="0" presId="urn:microsoft.com/office/officeart/2008/layout/PictureStrips"/>
    <dgm:cxn modelId="{97608F93-00B9-4555-B301-E6D9BE1A588A}" type="presParOf" srcId="{A5450211-FEFF-44BC-B6C2-2CA06AE98C66}" destId="{75C797C0-E084-4011-ACED-1549EA3D0E30}" srcOrd="0" destOrd="0" presId="urn:microsoft.com/office/officeart/2008/layout/PictureStrips"/>
    <dgm:cxn modelId="{605E3112-70C3-486F-A1DD-21AD2574B57E}" type="presParOf" srcId="{A5450211-FEFF-44BC-B6C2-2CA06AE98C66}" destId="{0EC726DF-52D2-42E4-93E5-260E56A9035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A80BE8-AF23-4063-A02A-F5B1FED16B84}" type="doc">
      <dgm:prSet loTypeId="urn:microsoft.com/office/officeart/2005/8/layout/arrow3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39F17A65-816D-4857-9C82-244B9EF5B74C}">
      <dgm:prSet phldrT="[Текст]" custT="1"/>
      <dgm:spPr/>
      <dgm:t>
        <a:bodyPr/>
        <a:lstStyle/>
        <a:p>
          <a:pPr algn="just"/>
          <a:r>
            <a:rPr lang="uk-UA" sz="2200" dirty="0" smtClean="0">
              <a:effectLst/>
              <a:latin typeface="Times New Roman"/>
              <a:ea typeface="Lucida Sans Unicode"/>
              <a:cs typeface="Mangal"/>
            </a:rPr>
            <a:t>Відповідно до суб’єктивного критерію беруться до уваги особисті переконання та поведінка окремого судді, тобто чи виявляв суддя упередженість або безсторонність у даній справі</a:t>
          </a:r>
          <a:endParaRPr lang="uk-U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34B6D3AF-3C08-4BEB-9B1B-3C4E385FE325}" type="parTrans" cxnId="{E793D331-DD61-4238-B956-A48D7681BFEA}">
      <dgm:prSet/>
      <dgm:spPr/>
      <dgm:t>
        <a:bodyPr/>
        <a:lstStyle/>
        <a:p>
          <a:endParaRPr lang="uk-UA"/>
        </a:p>
      </dgm:t>
    </dgm:pt>
    <dgm:pt modelId="{65C1EF92-9B04-4B1D-9744-717E4AA7D2E6}" type="sibTrans" cxnId="{E793D331-DD61-4238-B956-A48D7681BFEA}">
      <dgm:prSet/>
      <dgm:spPr/>
      <dgm:t>
        <a:bodyPr/>
        <a:lstStyle/>
        <a:p>
          <a:endParaRPr lang="uk-UA"/>
        </a:p>
      </dgm:t>
    </dgm:pt>
    <dgm:pt modelId="{43C26B3F-55E2-42A0-B933-F7CA2EDBFAB4}">
      <dgm:prSet phldrT="[Текст]" custT="1"/>
      <dgm:spPr/>
      <dgm:t>
        <a:bodyPr anchor="t"/>
        <a:lstStyle/>
        <a:p>
          <a:pPr algn="just"/>
          <a:r>
            <a:rPr lang="uk-UA" sz="2200" dirty="0" smtClean="0">
              <a:effectLst/>
              <a:latin typeface="Times New Roman"/>
              <a:ea typeface="Lucida Sans Unicode"/>
              <a:cs typeface="Mangal"/>
            </a:rPr>
            <a:t>Відповідно до об’єктивного критерію визначається, серед інших аспектів, чи забезпечував суд як такий та його склад відсутність будь-яких сумнівів у його безсторонності</a:t>
          </a:r>
          <a:endParaRPr lang="uk-U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B5750DFE-236B-4D9B-8ED8-C1C92C308BF2}" type="parTrans" cxnId="{E52203DF-1B57-41E1-B351-C12CC001E358}">
      <dgm:prSet/>
      <dgm:spPr/>
      <dgm:t>
        <a:bodyPr/>
        <a:lstStyle/>
        <a:p>
          <a:endParaRPr lang="uk-UA"/>
        </a:p>
      </dgm:t>
    </dgm:pt>
    <dgm:pt modelId="{6B4D4A8F-510E-4719-B752-AE2B7396440B}" type="sibTrans" cxnId="{E52203DF-1B57-41E1-B351-C12CC001E358}">
      <dgm:prSet/>
      <dgm:spPr/>
      <dgm:t>
        <a:bodyPr/>
        <a:lstStyle/>
        <a:p>
          <a:endParaRPr lang="uk-UA"/>
        </a:p>
      </dgm:t>
    </dgm:pt>
    <dgm:pt modelId="{C55F2084-7193-4247-9D74-25B08AEDF566}">
      <dgm:prSet/>
      <dgm:spPr/>
      <dgm:t>
        <a:bodyPr/>
        <a:lstStyle/>
        <a:p>
          <a:endParaRPr lang="uk-UA"/>
        </a:p>
      </dgm:t>
    </dgm:pt>
    <dgm:pt modelId="{B4E500DF-953F-4CB6-8863-91A5AFE0D9DC}" type="parTrans" cxnId="{FECFAF43-FD3B-4BDB-8CFA-0EC74AFB7825}">
      <dgm:prSet/>
      <dgm:spPr/>
      <dgm:t>
        <a:bodyPr/>
        <a:lstStyle/>
        <a:p>
          <a:endParaRPr lang="uk-UA"/>
        </a:p>
      </dgm:t>
    </dgm:pt>
    <dgm:pt modelId="{E2592AC2-333D-4080-99C3-B964D5EA9C19}" type="sibTrans" cxnId="{FECFAF43-FD3B-4BDB-8CFA-0EC74AFB7825}">
      <dgm:prSet/>
      <dgm:spPr/>
      <dgm:t>
        <a:bodyPr/>
        <a:lstStyle/>
        <a:p>
          <a:endParaRPr lang="uk-UA"/>
        </a:p>
      </dgm:t>
    </dgm:pt>
    <dgm:pt modelId="{05050C7F-BEA6-4D9F-B262-756DE3CF78AF}">
      <dgm:prSet/>
      <dgm:spPr/>
      <dgm:t>
        <a:bodyPr/>
        <a:lstStyle/>
        <a:p>
          <a:endParaRPr lang="uk-UA"/>
        </a:p>
      </dgm:t>
    </dgm:pt>
    <dgm:pt modelId="{3505CE4A-3D60-4C9D-BC2A-C6E727AC89E4}" type="parTrans" cxnId="{0F9022A2-377B-4988-8A27-86F86CCBEF93}">
      <dgm:prSet/>
      <dgm:spPr/>
      <dgm:t>
        <a:bodyPr/>
        <a:lstStyle/>
        <a:p>
          <a:endParaRPr lang="uk-UA"/>
        </a:p>
      </dgm:t>
    </dgm:pt>
    <dgm:pt modelId="{BF2CE23E-041C-45E9-861D-A04C99A04C19}" type="sibTrans" cxnId="{0F9022A2-377B-4988-8A27-86F86CCBEF93}">
      <dgm:prSet/>
      <dgm:spPr/>
      <dgm:t>
        <a:bodyPr/>
        <a:lstStyle/>
        <a:p>
          <a:endParaRPr lang="uk-UA"/>
        </a:p>
      </dgm:t>
    </dgm:pt>
    <dgm:pt modelId="{D83723D6-78BB-4C05-AB5D-DDE3EB4D12E5}">
      <dgm:prSet/>
      <dgm:spPr/>
      <dgm:t>
        <a:bodyPr/>
        <a:lstStyle/>
        <a:p>
          <a:endParaRPr lang="uk-UA"/>
        </a:p>
      </dgm:t>
    </dgm:pt>
    <dgm:pt modelId="{1002A431-B1F1-449D-B7F6-F37F85CAC20C}" type="parTrans" cxnId="{D0F586CC-5648-4837-A065-4F206C7A7605}">
      <dgm:prSet/>
      <dgm:spPr/>
      <dgm:t>
        <a:bodyPr/>
        <a:lstStyle/>
        <a:p>
          <a:endParaRPr lang="uk-UA"/>
        </a:p>
      </dgm:t>
    </dgm:pt>
    <dgm:pt modelId="{7A142108-78E0-4C49-A1BE-934813EC4B1C}" type="sibTrans" cxnId="{D0F586CC-5648-4837-A065-4F206C7A7605}">
      <dgm:prSet/>
      <dgm:spPr/>
      <dgm:t>
        <a:bodyPr/>
        <a:lstStyle/>
        <a:p>
          <a:endParaRPr lang="uk-UA"/>
        </a:p>
      </dgm:t>
    </dgm:pt>
    <dgm:pt modelId="{30D9F682-95CC-43DC-9E44-A42356D68526}">
      <dgm:prSet/>
      <dgm:spPr/>
      <dgm:t>
        <a:bodyPr/>
        <a:lstStyle/>
        <a:p>
          <a:endParaRPr lang="uk-UA"/>
        </a:p>
      </dgm:t>
    </dgm:pt>
    <dgm:pt modelId="{D154106B-B02F-4D18-AE65-A9B2CC521292}" type="parTrans" cxnId="{2DB772DF-DB12-48AB-98A1-D8117CFBAE92}">
      <dgm:prSet/>
      <dgm:spPr/>
      <dgm:t>
        <a:bodyPr/>
        <a:lstStyle/>
        <a:p>
          <a:endParaRPr lang="uk-UA"/>
        </a:p>
      </dgm:t>
    </dgm:pt>
    <dgm:pt modelId="{2DD01C26-CEE8-40BE-A1AB-AECEA7ED2735}" type="sibTrans" cxnId="{2DB772DF-DB12-48AB-98A1-D8117CFBAE92}">
      <dgm:prSet/>
      <dgm:spPr/>
      <dgm:t>
        <a:bodyPr/>
        <a:lstStyle/>
        <a:p>
          <a:endParaRPr lang="uk-UA"/>
        </a:p>
      </dgm:t>
    </dgm:pt>
    <dgm:pt modelId="{7B931427-F6C5-49DB-9D61-1EEB4C44907E}">
      <dgm:prSet/>
      <dgm:spPr/>
      <dgm:t>
        <a:bodyPr/>
        <a:lstStyle/>
        <a:p>
          <a:endParaRPr lang="uk-UA"/>
        </a:p>
      </dgm:t>
    </dgm:pt>
    <dgm:pt modelId="{FD06B14A-E799-4285-A688-29EF078518EB}" type="parTrans" cxnId="{E34F21AD-E858-4820-B0A8-A90626A95D7E}">
      <dgm:prSet/>
      <dgm:spPr/>
      <dgm:t>
        <a:bodyPr/>
        <a:lstStyle/>
        <a:p>
          <a:endParaRPr lang="uk-UA"/>
        </a:p>
      </dgm:t>
    </dgm:pt>
    <dgm:pt modelId="{B310656B-F595-4828-A48D-966DE7415392}" type="sibTrans" cxnId="{E34F21AD-E858-4820-B0A8-A90626A95D7E}">
      <dgm:prSet/>
      <dgm:spPr/>
      <dgm:t>
        <a:bodyPr/>
        <a:lstStyle/>
        <a:p>
          <a:endParaRPr lang="uk-UA"/>
        </a:p>
      </dgm:t>
    </dgm:pt>
    <dgm:pt modelId="{2EB4D57D-3DBF-4722-850F-8C936C3DC718}">
      <dgm:prSet/>
      <dgm:spPr/>
      <dgm:t>
        <a:bodyPr/>
        <a:lstStyle/>
        <a:p>
          <a:endParaRPr lang="uk-UA"/>
        </a:p>
      </dgm:t>
    </dgm:pt>
    <dgm:pt modelId="{0C4C5A5E-EE90-4F0D-8997-A50159D07E47}" type="parTrans" cxnId="{19CEF656-384E-411F-A643-F94DB62AA66B}">
      <dgm:prSet/>
      <dgm:spPr/>
      <dgm:t>
        <a:bodyPr/>
        <a:lstStyle/>
        <a:p>
          <a:endParaRPr lang="uk-UA"/>
        </a:p>
      </dgm:t>
    </dgm:pt>
    <dgm:pt modelId="{76A04ED3-0FA4-452E-A5F2-F6FBF3698D55}" type="sibTrans" cxnId="{19CEF656-384E-411F-A643-F94DB62AA66B}">
      <dgm:prSet/>
      <dgm:spPr/>
      <dgm:t>
        <a:bodyPr/>
        <a:lstStyle/>
        <a:p>
          <a:endParaRPr lang="uk-UA"/>
        </a:p>
      </dgm:t>
    </dgm:pt>
    <dgm:pt modelId="{55063AC5-AE4A-4F56-9DD8-36D1C1F8A115}">
      <dgm:prSet/>
      <dgm:spPr/>
      <dgm:t>
        <a:bodyPr/>
        <a:lstStyle/>
        <a:p>
          <a:endParaRPr lang="uk-UA"/>
        </a:p>
      </dgm:t>
    </dgm:pt>
    <dgm:pt modelId="{4B2A9D10-F4E0-4AAA-995E-9768068ECF9E}" type="parTrans" cxnId="{6CD8C51B-7ED5-4452-ABC3-EE30EE2E2E75}">
      <dgm:prSet/>
      <dgm:spPr/>
      <dgm:t>
        <a:bodyPr/>
        <a:lstStyle/>
        <a:p>
          <a:endParaRPr lang="uk-UA"/>
        </a:p>
      </dgm:t>
    </dgm:pt>
    <dgm:pt modelId="{4A9FC278-1C5B-4204-86CA-757C7E43500A}" type="sibTrans" cxnId="{6CD8C51B-7ED5-4452-ABC3-EE30EE2E2E75}">
      <dgm:prSet/>
      <dgm:spPr/>
      <dgm:t>
        <a:bodyPr/>
        <a:lstStyle/>
        <a:p>
          <a:endParaRPr lang="uk-UA"/>
        </a:p>
      </dgm:t>
    </dgm:pt>
    <dgm:pt modelId="{B8565ECE-733F-423E-8EF1-5E00C5F0D95F}" type="pres">
      <dgm:prSet presAssocID="{36A80BE8-AF23-4063-A02A-F5B1FED16B8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2F6DC29-4077-4D4A-A742-ACD09910416E}" type="pres">
      <dgm:prSet presAssocID="{36A80BE8-AF23-4063-A02A-F5B1FED16B84}" presName="divider" presStyleLbl="fgShp" presStyleIdx="0" presStyleCnt="1" custLinFactNeighborX="1214" custLinFactNeighborY="-13008"/>
      <dgm:spPr/>
    </dgm:pt>
    <dgm:pt modelId="{113181FC-B3D8-4EED-89FF-29AC3C64F8BD}" type="pres">
      <dgm:prSet presAssocID="{39F17A65-816D-4857-9C82-244B9EF5B74C}" presName="downArrow" presStyleLbl="node1" presStyleIdx="0" presStyleCnt="2" custScaleX="67184" custScaleY="67055" custLinFactNeighborX="-50988" custLinFactNeighborY="-6943"/>
      <dgm:spPr/>
    </dgm:pt>
    <dgm:pt modelId="{E5AE2B86-6A8E-4C9A-B5C5-931912049EB1}" type="pres">
      <dgm:prSet presAssocID="{39F17A65-816D-4857-9C82-244B9EF5B74C}" presName="downArrowText" presStyleLbl="revTx" presStyleIdx="0" presStyleCnt="2" custScaleX="238161" custLinFactNeighborX="-27947" custLinFactNeighborY="52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F3B8C4-9773-41FC-87B1-70032D453CF2}" type="pres">
      <dgm:prSet presAssocID="{43C26B3F-55E2-42A0-B933-F7CA2EDBFAB4}" presName="upArrow" presStyleLbl="node1" presStyleIdx="1" presStyleCnt="2" custScaleX="69321" custScaleY="66518" custLinFactNeighborX="58392" custLinFactNeighborY="-30953"/>
      <dgm:spPr/>
    </dgm:pt>
    <dgm:pt modelId="{6ABB4FA8-5DE2-4BC5-BC9D-08DCD6C0E521}" type="pres">
      <dgm:prSet presAssocID="{43C26B3F-55E2-42A0-B933-F7CA2EDBFAB4}" presName="upArrowText" presStyleLbl="revTx" presStyleIdx="1" presStyleCnt="2" custScaleX="244563" custScaleY="112923" custLinFactNeighborX="30488" custLinFactNeighborY="-44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793D331-DD61-4238-B956-A48D7681BFEA}" srcId="{36A80BE8-AF23-4063-A02A-F5B1FED16B84}" destId="{39F17A65-816D-4857-9C82-244B9EF5B74C}" srcOrd="0" destOrd="0" parTransId="{34B6D3AF-3C08-4BEB-9B1B-3C4E385FE325}" sibTransId="{65C1EF92-9B04-4B1D-9744-717E4AA7D2E6}"/>
    <dgm:cxn modelId="{19CEF656-384E-411F-A643-F94DB62AA66B}" srcId="{36A80BE8-AF23-4063-A02A-F5B1FED16B84}" destId="{2EB4D57D-3DBF-4722-850F-8C936C3DC718}" srcOrd="7" destOrd="0" parTransId="{0C4C5A5E-EE90-4F0D-8997-A50159D07E47}" sibTransId="{76A04ED3-0FA4-452E-A5F2-F6FBF3698D55}"/>
    <dgm:cxn modelId="{BD57A177-6F3B-47DA-9B77-DCB650C4C291}" type="presOf" srcId="{43C26B3F-55E2-42A0-B933-F7CA2EDBFAB4}" destId="{6ABB4FA8-5DE2-4BC5-BC9D-08DCD6C0E521}" srcOrd="0" destOrd="0" presId="urn:microsoft.com/office/officeart/2005/8/layout/arrow3"/>
    <dgm:cxn modelId="{FECFAF43-FD3B-4BDB-8CFA-0EC74AFB7825}" srcId="{36A80BE8-AF23-4063-A02A-F5B1FED16B84}" destId="{C55F2084-7193-4247-9D74-25B08AEDF566}" srcOrd="2" destOrd="0" parTransId="{B4E500DF-953F-4CB6-8863-91A5AFE0D9DC}" sibTransId="{E2592AC2-333D-4080-99C3-B964D5EA9C19}"/>
    <dgm:cxn modelId="{6CD8C51B-7ED5-4452-ABC3-EE30EE2E2E75}" srcId="{36A80BE8-AF23-4063-A02A-F5B1FED16B84}" destId="{55063AC5-AE4A-4F56-9DD8-36D1C1F8A115}" srcOrd="8" destOrd="0" parTransId="{4B2A9D10-F4E0-4AAA-995E-9768068ECF9E}" sibTransId="{4A9FC278-1C5B-4204-86CA-757C7E43500A}"/>
    <dgm:cxn modelId="{9266FCA7-DEAD-4A35-A340-D3123A8686BA}" type="presOf" srcId="{39F17A65-816D-4857-9C82-244B9EF5B74C}" destId="{E5AE2B86-6A8E-4C9A-B5C5-931912049EB1}" srcOrd="0" destOrd="0" presId="urn:microsoft.com/office/officeart/2005/8/layout/arrow3"/>
    <dgm:cxn modelId="{2DB772DF-DB12-48AB-98A1-D8117CFBAE92}" srcId="{36A80BE8-AF23-4063-A02A-F5B1FED16B84}" destId="{30D9F682-95CC-43DC-9E44-A42356D68526}" srcOrd="5" destOrd="0" parTransId="{D154106B-B02F-4D18-AE65-A9B2CC521292}" sibTransId="{2DD01C26-CEE8-40BE-A1AB-AECEA7ED2735}"/>
    <dgm:cxn modelId="{E52203DF-1B57-41E1-B351-C12CC001E358}" srcId="{36A80BE8-AF23-4063-A02A-F5B1FED16B84}" destId="{43C26B3F-55E2-42A0-B933-F7CA2EDBFAB4}" srcOrd="1" destOrd="0" parTransId="{B5750DFE-236B-4D9B-8ED8-C1C92C308BF2}" sibTransId="{6B4D4A8F-510E-4719-B752-AE2B7396440B}"/>
    <dgm:cxn modelId="{E34F21AD-E858-4820-B0A8-A90626A95D7E}" srcId="{36A80BE8-AF23-4063-A02A-F5B1FED16B84}" destId="{7B931427-F6C5-49DB-9D61-1EEB4C44907E}" srcOrd="6" destOrd="0" parTransId="{FD06B14A-E799-4285-A688-29EF078518EB}" sibTransId="{B310656B-F595-4828-A48D-966DE7415392}"/>
    <dgm:cxn modelId="{D0F586CC-5648-4837-A065-4F206C7A7605}" srcId="{36A80BE8-AF23-4063-A02A-F5B1FED16B84}" destId="{D83723D6-78BB-4C05-AB5D-DDE3EB4D12E5}" srcOrd="4" destOrd="0" parTransId="{1002A431-B1F1-449D-B7F6-F37F85CAC20C}" sibTransId="{7A142108-78E0-4C49-A1BE-934813EC4B1C}"/>
    <dgm:cxn modelId="{BA14502F-D6B6-4FC0-AC9C-F642FE356228}" type="presOf" srcId="{36A80BE8-AF23-4063-A02A-F5B1FED16B84}" destId="{B8565ECE-733F-423E-8EF1-5E00C5F0D95F}" srcOrd="0" destOrd="0" presId="urn:microsoft.com/office/officeart/2005/8/layout/arrow3"/>
    <dgm:cxn modelId="{0F9022A2-377B-4988-8A27-86F86CCBEF93}" srcId="{36A80BE8-AF23-4063-A02A-F5B1FED16B84}" destId="{05050C7F-BEA6-4D9F-B262-756DE3CF78AF}" srcOrd="3" destOrd="0" parTransId="{3505CE4A-3D60-4C9D-BC2A-C6E727AC89E4}" sibTransId="{BF2CE23E-041C-45E9-861D-A04C99A04C19}"/>
    <dgm:cxn modelId="{33CEE359-E2A7-409F-A2D8-C4812C0BD8A0}" type="presParOf" srcId="{B8565ECE-733F-423E-8EF1-5E00C5F0D95F}" destId="{D2F6DC29-4077-4D4A-A742-ACD09910416E}" srcOrd="0" destOrd="0" presId="urn:microsoft.com/office/officeart/2005/8/layout/arrow3"/>
    <dgm:cxn modelId="{B4315E9A-91DB-47D8-92EA-3E81D40A1203}" type="presParOf" srcId="{B8565ECE-733F-423E-8EF1-5E00C5F0D95F}" destId="{113181FC-B3D8-4EED-89FF-29AC3C64F8BD}" srcOrd="1" destOrd="0" presId="urn:microsoft.com/office/officeart/2005/8/layout/arrow3"/>
    <dgm:cxn modelId="{741FBEAE-42FD-44C7-BFDE-3351DE378C44}" type="presParOf" srcId="{B8565ECE-733F-423E-8EF1-5E00C5F0D95F}" destId="{E5AE2B86-6A8E-4C9A-B5C5-931912049EB1}" srcOrd="2" destOrd="0" presId="urn:microsoft.com/office/officeart/2005/8/layout/arrow3"/>
    <dgm:cxn modelId="{1086B47C-4B71-46DD-819B-B53170F136CF}" type="presParOf" srcId="{B8565ECE-733F-423E-8EF1-5E00C5F0D95F}" destId="{53F3B8C4-9773-41FC-87B1-70032D453CF2}" srcOrd="3" destOrd="0" presId="urn:microsoft.com/office/officeart/2005/8/layout/arrow3"/>
    <dgm:cxn modelId="{5D9AC7FE-275F-4C19-A871-32AD21955E47}" type="presParOf" srcId="{B8565ECE-733F-423E-8EF1-5E00C5F0D95F}" destId="{6ABB4FA8-5DE2-4BC5-BC9D-08DCD6C0E52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84F20-EB70-47E3-8126-C22A58C9C7F3}">
      <dsp:nvSpPr>
        <dsp:cNvPr id="0" name=""/>
        <dsp:cNvSpPr/>
      </dsp:nvSpPr>
      <dsp:spPr>
        <a:xfrm>
          <a:off x="3672397" y="-24660"/>
          <a:ext cx="2081903" cy="1353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інших доказів достатньо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38457" y="41400"/>
        <a:ext cx="1949783" cy="1221117"/>
      </dsp:txXfrm>
    </dsp:sp>
    <dsp:sp modelId="{EF6BC9A9-F843-46E7-8F72-9E115E3D55F4}">
      <dsp:nvSpPr>
        <dsp:cNvPr id="0" name=""/>
        <dsp:cNvSpPr/>
      </dsp:nvSpPr>
      <dsp:spPr>
        <a:xfrm>
          <a:off x="2488669" y="801444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3280952" y="62174"/>
              </a:moveTo>
              <a:arcTo wR="2704390" hR="2704390" stAng="16938579" swAng="19813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54EFE-1AC0-4A0E-8F7C-F2C839BB86B4}">
      <dsp:nvSpPr>
        <dsp:cNvPr id="0" name=""/>
        <dsp:cNvSpPr/>
      </dsp:nvSpPr>
      <dsp:spPr>
        <a:xfrm>
          <a:off x="6471210" y="1615864"/>
          <a:ext cx="2238587" cy="1959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виклик свідка не був обов’язковим, враховуючи обставини справи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66847" y="1711501"/>
        <a:ext cx="2047313" cy="1767861"/>
      </dsp:txXfrm>
    </dsp:sp>
    <dsp:sp modelId="{20B3A0C0-2DF2-4554-B48C-1527A28095A9}">
      <dsp:nvSpPr>
        <dsp:cNvPr id="0" name=""/>
        <dsp:cNvSpPr/>
      </dsp:nvSpPr>
      <dsp:spPr>
        <a:xfrm>
          <a:off x="2362846" y="177799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5315129" y="3409916"/>
              </a:moveTo>
              <a:arcTo wR="2704390" hR="2704390" stAng="907344" swAng="1656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98DCA-A4F8-4DB6-A5F5-E7D35FE3E867}">
      <dsp:nvSpPr>
        <dsp:cNvPr id="0" name=""/>
        <dsp:cNvSpPr/>
      </dsp:nvSpPr>
      <dsp:spPr>
        <a:xfrm>
          <a:off x="4860534" y="4727127"/>
          <a:ext cx="2884830" cy="1634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 кореспондується із принципом процесуальної економії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40311" y="4806904"/>
        <a:ext cx="2725276" cy="1474682"/>
      </dsp:txXfrm>
    </dsp:sp>
    <dsp:sp modelId="{5E7248DB-0C70-45E3-81AF-8A274DE50B1F}">
      <dsp:nvSpPr>
        <dsp:cNvPr id="0" name=""/>
        <dsp:cNvSpPr/>
      </dsp:nvSpPr>
      <dsp:spPr>
        <a:xfrm>
          <a:off x="2008958" y="651957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2848528" y="5404937"/>
              </a:moveTo>
              <a:arcTo wR="2704390" hR="2704390" stAng="5216689" swAng="3804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BF756-BF21-4B52-A80B-444610629548}">
      <dsp:nvSpPr>
        <dsp:cNvPr id="0" name=""/>
        <dsp:cNvSpPr/>
      </dsp:nvSpPr>
      <dsp:spPr>
        <a:xfrm>
          <a:off x="1692179" y="4752528"/>
          <a:ext cx="2863137" cy="158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недобросовісне користування своїми правами позивачем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476" y="4829825"/>
        <a:ext cx="2708543" cy="1428842"/>
      </dsp:txXfrm>
    </dsp:sp>
    <dsp:sp modelId="{DFE28E45-91F7-47DE-93AB-F12783B46E7F}">
      <dsp:nvSpPr>
        <dsp:cNvPr id="0" name=""/>
        <dsp:cNvSpPr/>
      </dsp:nvSpPr>
      <dsp:spPr>
        <a:xfrm>
          <a:off x="1756892" y="300735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631625" y="4441448"/>
              </a:moveTo>
              <a:arcTo wR="2704390" hR="2704390" stAng="8402140" swAng="17031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0DAB9-3B56-43FC-8D39-26FC30A48804}">
      <dsp:nvSpPr>
        <dsp:cNvPr id="0" name=""/>
        <dsp:cNvSpPr/>
      </dsp:nvSpPr>
      <dsp:spPr>
        <a:xfrm>
          <a:off x="792092" y="1656179"/>
          <a:ext cx="2225887" cy="1878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ухилення від виконання своїх обов’язків та умисне затягування розгляду справи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3793" y="1747880"/>
        <a:ext cx="2042485" cy="1695107"/>
      </dsp:txXfrm>
    </dsp:sp>
    <dsp:sp modelId="{8C7E4D2A-80BD-47F7-B677-C0A6C3AE3FC5}">
      <dsp:nvSpPr>
        <dsp:cNvPr id="0" name=""/>
        <dsp:cNvSpPr/>
      </dsp:nvSpPr>
      <dsp:spPr>
        <a:xfrm>
          <a:off x="1646215" y="773900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716399" y="870917"/>
              </a:moveTo>
              <a:arcTo wR="2704390" hR="2704390" stAng="13361073" swAng="19479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6E676-6AB6-4997-B5D3-6ADA7467E4FA}">
      <dsp:nvSpPr>
        <dsp:cNvPr id="0" name=""/>
        <dsp:cNvSpPr/>
      </dsp:nvSpPr>
      <dsp:spPr>
        <a:xfrm>
          <a:off x="1583981" y="404377"/>
          <a:ext cx="5868471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/>
              <a:latin typeface="Times New Roman"/>
              <a:ea typeface="Lucida Sans Unicode"/>
              <a:cs typeface="Mangal"/>
            </a:rPr>
            <a:t>повний текст рішення суддею направлено до Єдиного державного реєстру судових рішень 26.09.2014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583981" y="404377"/>
        <a:ext cx="5868471" cy="1552334"/>
      </dsp:txXfrm>
    </dsp:sp>
    <dsp:sp modelId="{69241742-B5AE-4CD0-929D-517BAF65D513}">
      <dsp:nvSpPr>
        <dsp:cNvPr id="0" name=""/>
        <dsp:cNvSpPr/>
      </dsp:nvSpPr>
      <dsp:spPr>
        <a:xfrm>
          <a:off x="1341734" y="217842"/>
          <a:ext cx="1086634" cy="1629951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F6172-44C6-47F6-9E41-17A05AF49444}">
      <dsp:nvSpPr>
        <dsp:cNvPr id="0" name=""/>
        <dsp:cNvSpPr/>
      </dsp:nvSpPr>
      <dsp:spPr>
        <a:xfrm>
          <a:off x="1656183" y="2376260"/>
          <a:ext cx="5696647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відсутність належного обґрунтування (мотиви відхилення аргументів позивача не зазначені)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6183" y="2376260"/>
        <a:ext cx="5696647" cy="1552334"/>
      </dsp:txXfrm>
    </dsp:sp>
    <dsp:sp modelId="{9E8821FB-D50E-41D5-B660-24B17D836D2C}">
      <dsp:nvSpPr>
        <dsp:cNvPr id="0" name=""/>
        <dsp:cNvSpPr/>
      </dsp:nvSpPr>
      <dsp:spPr>
        <a:xfrm>
          <a:off x="1341734" y="2172059"/>
          <a:ext cx="1086634" cy="1629951"/>
        </a:xfrm>
        <a:prstGeom prst="rect">
          <a:avLst/>
        </a:prstGeom>
        <a:solidFill>
          <a:schemeClr val="accent2">
            <a:tint val="50000"/>
            <a:hueOff val="-1904"/>
            <a:satOff val="-1364"/>
            <a:lumOff val="5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797C0-E084-4011-ACED-1549EA3D0E30}">
      <dsp:nvSpPr>
        <dsp:cNvPr id="0" name=""/>
        <dsp:cNvSpPr/>
      </dsp:nvSpPr>
      <dsp:spPr>
        <a:xfrm>
          <a:off x="1656183" y="4320480"/>
          <a:ext cx="5696647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/>
              <a:latin typeface="Times New Roman"/>
              <a:ea typeface="Lucida Sans Unicode"/>
              <a:cs typeface="Mangal"/>
            </a:rPr>
            <a:t>пропущені строки на апеляційне оскарження постанови від 17.09.2014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656183" y="4320480"/>
        <a:ext cx="5696647" cy="1552334"/>
      </dsp:txXfrm>
    </dsp:sp>
    <dsp:sp modelId="{0EC726DF-52D2-42E4-93E5-260E56A9035F}">
      <dsp:nvSpPr>
        <dsp:cNvPr id="0" name=""/>
        <dsp:cNvSpPr/>
      </dsp:nvSpPr>
      <dsp:spPr>
        <a:xfrm>
          <a:off x="1341734" y="4126276"/>
          <a:ext cx="1086634" cy="1629951"/>
        </a:xfrm>
        <a:prstGeom prst="rect">
          <a:avLst/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6DC29-4077-4D4A-A742-ACD09910416E}">
      <dsp:nvSpPr>
        <dsp:cNvPr id="0" name=""/>
        <dsp:cNvSpPr/>
      </dsp:nvSpPr>
      <dsp:spPr>
        <a:xfrm rot="21300000">
          <a:off x="27179" y="1893852"/>
          <a:ext cx="8802624" cy="100803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181FC-B3D8-4EED-89FF-29AC3C64F8BD}">
      <dsp:nvSpPr>
        <dsp:cNvPr id="0" name=""/>
        <dsp:cNvSpPr/>
      </dsp:nvSpPr>
      <dsp:spPr>
        <a:xfrm>
          <a:off x="144014" y="463199"/>
          <a:ext cx="1785142" cy="1409920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E2B86-6A8E-4C9A-B5C5-931912049EB1}">
      <dsp:nvSpPr>
        <dsp:cNvPr id="0" name=""/>
        <dsp:cNvSpPr/>
      </dsp:nvSpPr>
      <dsp:spPr>
        <a:xfrm>
          <a:off x="1944214" y="116857"/>
          <a:ext cx="6750042" cy="220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/>
              <a:latin typeface="Times New Roman"/>
              <a:ea typeface="Lucida Sans Unicode"/>
              <a:cs typeface="Mangal"/>
            </a:rPr>
            <a:t>Відповідно до суб’єктивного критерію беруться до уваги особисті переконання та поведінка окремого судді, тобто чи виявляв суддя упередженість або безсторонність у даній справі</a:t>
          </a:r>
          <a:endParaRPr lang="uk-U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944214" y="116857"/>
        <a:ext cx="6750042" cy="2207765"/>
      </dsp:txXfrm>
    </dsp:sp>
    <dsp:sp modelId="{53F3B8C4-9773-41FC-87B1-70032D453CF2}">
      <dsp:nvSpPr>
        <dsp:cNvPr id="0" name=""/>
        <dsp:cNvSpPr/>
      </dsp:nvSpPr>
      <dsp:spPr>
        <a:xfrm>
          <a:off x="7015059" y="2592294"/>
          <a:ext cx="1841924" cy="1398629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B4FA8-5DE2-4BC5-BC9D-08DCD6C0E521}">
      <dsp:nvSpPr>
        <dsp:cNvPr id="0" name=""/>
        <dsp:cNvSpPr/>
      </dsp:nvSpPr>
      <dsp:spPr>
        <a:xfrm>
          <a:off x="144021" y="2808315"/>
          <a:ext cx="6931489" cy="249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/>
              <a:latin typeface="Times New Roman"/>
              <a:ea typeface="Lucida Sans Unicode"/>
              <a:cs typeface="Mangal"/>
            </a:rPr>
            <a:t>Відповідно до об’єктивного критерію визначається, серед інших аспектів, чи забезпечував суд як такий та його склад відсутність будь-яких сумнівів у його безсторонності</a:t>
          </a:r>
          <a:endParaRPr lang="uk-U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44021" y="2808315"/>
        <a:ext cx="6931489" cy="249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95A8F-C8C4-4F91-9D03-1CE58D04BFF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0A30-599A-46E3-922B-911F65C8AA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28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3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2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0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98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2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5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74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5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0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6585-99F1-4270-A9D0-B60CA168216D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7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2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Опитування</a:t>
            </a:r>
            <a:endParaRPr lang="ru-RU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131995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7772400" cy="7443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6048672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Комісією встановлено:</a:t>
            </a:r>
          </a:p>
          <a:p>
            <a:pPr marL="1171575" indent="-728663" algn="just">
              <a:spcBef>
                <a:spcPts val="600"/>
              </a:spcBef>
              <a:buFont typeface="Wingdings" pitchFamily="2" charset="2"/>
              <a:buChar char="q"/>
            </a:pPr>
            <a:endParaRPr lang="ru-RU" sz="2400" kern="50" dirty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30.06.2014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перенесення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судового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 15.07.2014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нарадчій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кімнаті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по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іншій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справі</a:t>
            </a:r>
            <a:endParaRPr lang="ru-RU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194" y="2636912"/>
            <a:ext cx="433105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7772400" cy="7443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640960" cy="5976664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Комісією встановлено:</a:t>
            </a:r>
          </a:p>
          <a:p>
            <a:pPr marL="628650" algn="just">
              <a:spcBef>
                <a:spcPts val="600"/>
              </a:spcBef>
            </a:pPr>
            <a:endParaRPr lang="ru-RU" sz="2400" kern="50" dirty="0">
              <a:solidFill>
                <a:schemeClr val="tx1"/>
              </a:solidFill>
              <a:latin typeface="Times New Roman"/>
              <a:cs typeface="Mangal"/>
            </a:endParaRPr>
          </a:p>
          <a:p>
            <a:pPr marL="542925" algn="just">
              <a:spcBef>
                <a:spcPts val="600"/>
              </a:spcBef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cs typeface="Mangal"/>
              </a:rPr>
              <a:t>15.07.2014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засідання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перенесене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на 17.09.2014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перебуванням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судді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щорічній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cs typeface="Mangal"/>
              </a:rPr>
              <a:t>відпустці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19362"/>
            <a:ext cx="4104456" cy="249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2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17.09.2014 </a:t>
            </a: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задоволенні 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клопотання</a:t>
            </a: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 відмовлено</a:t>
            </a:r>
            <a:endParaRPr lang="uk-UA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98803977"/>
              </p:ext>
            </p:extLst>
          </p:nvPr>
        </p:nvGraphicFramePr>
        <p:xfrm>
          <a:off x="-180528" y="188640"/>
          <a:ext cx="943304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7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rmAutofit/>
          </a:bodyPr>
          <a:lstStyle/>
          <a:p>
            <a:r>
              <a:rPr lang="uk-UA" sz="3200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17.09.2014 проголошено вступну та резолютивну частини рішення, яким у задоволенні позову </a:t>
            </a:r>
            <a:r>
              <a:rPr lang="uk-UA" sz="3200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відмовлено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80928"/>
            <a:ext cx="3960440" cy="2952327"/>
          </a:xfrm>
        </p:spPr>
      </p:pic>
    </p:spTree>
    <p:extLst>
      <p:ext uri="{BB962C8B-B14F-4D97-AF65-F5344CB8AC3E}">
        <p14:creationId xmlns:p14="http://schemas.microsoft.com/office/powerpoint/2010/main" val="1840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218455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944816" cy="554461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25.09.2014 представником позивача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через канцелярію суду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подано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заяву про видачу копії повного тексту постанови у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справі</a:t>
            </a: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копію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повного тексту рішення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не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надано </a:t>
            </a: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у кабінеті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у видачі повного тексту постанови відмовлено, мотивуючи тим, що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повний текст було направлено на адресу позивача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21.09.2014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165618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8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1026" name="Picture 2" descr="C:\Documents and Settings\Kutseliaor\Local Settings\Temporary Internet Files\Content.IE5\WF1Z0A63\MC90043487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43273976"/>
              </p:ext>
            </p:extLst>
          </p:nvPr>
        </p:nvGraphicFramePr>
        <p:xfrm>
          <a:off x="899592" y="260648"/>
          <a:ext cx="806489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94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76672"/>
            <a:ext cx="3251200" cy="26358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931224" cy="4104456"/>
          </a:xfrm>
        </p:spPr>
        <p:txBody>
          <a:bodyPr>
            <a:noAutofit/>
          </a:bodyPr>
          <a:lstStyle/>
          <a:p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Позовну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заяву було подано до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суду 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28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березня 2014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року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Рішення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у справі прийнято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через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п’ять з половиною місяців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– 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17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вересня 2014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року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96706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066130"/>
          </a:xfrm>
        </p:spPr>
        <p:txBody>
          <a:bodyPr>
            <a:normAutofit fontScale="90000"/>
          </a:bodyPr>
          <a:lstStyle/>
          <a:p>
            <a:pPr indent="449580">
              <a:spcAft>
                <a:spcPts val="0"/>
              </a:spcAft>
            </a:pPr>
            <a:r>
              <a:rPr lang="uk-UA" sz="2800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Щ</a:t>
            </a:r>
            <a:r>
              <a:rPr lang="uk-UA" sz="2800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одо значних перерв між засіданнями у справі суддя пояснив, що:</a:t>
            </a:r>
            <a:r>
              <a:rPr lang="ru-RU" sz="2800" kern="50" dirty="0">
                <a:latin typeface="Times New Roman"/>
                <a:ea typeface="Lucida Sans Unicode"/>
                <a:cs typeface="Mangal"/>
              </a:rPr>
              <a:t/>
            </a:r>
            <a:br>
              <a:rPr lang="ru-RU" sz="2800" kern="50" dirty="0">
                <a:latin typeface="Times New Roman"/>
                <a:ea typeface="Lucida Sans Unicode"/>
                <a:cs typeface="Mangal"/>
              </a:rPr>
            </a:br>
            <a:endParaRPr lang="uk-UA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2808312" cy="3096344"/>
          </a:xfrm>
        </p:spPr>
      </p:pic>
      <p:sp>
        <p:nvSpPr>
          <p:cNvPr id="7" name="Прямоугольник 6"/>
          <p:cNvSpPr/>
          <p:nvPr/>
        </p:nvSpPr>
        <p:spPr>
          <a:xfrm>
            <a:off x="3635896" y="1700808"/>
            <a:ext cx="5112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надавав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час для належного повідомлення та виклику до суду представників сторін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/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>
              <a:buFont typeface="Courier New" pitchFamily="49" charset="0"/>
              <a:buChar char="o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надавав можливості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сторонам мати необхідний час для підготовки аргументованих пояснень до суду і планування свого робочого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графіку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974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192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відсутність посилань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на заходи, які вживалися суддею для завершення розгляду справи протягом розумного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строку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не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вказано обґрунтованих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sz="2800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причин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значних перерв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між</a:t>
            </a:r>
          </a:p>
          <a:p>
            <a:pPr marL="0" indent="0">
              <a:buNone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 судовими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засіданнями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зволікання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 виготовленням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sz="2800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  вмотивованого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судового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рішення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несвоєчасне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надання суддею копії судового рішення для її внесення до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ЄДР судових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рішень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sz="2800" kern="50" dirty="0" err="1" smtClean="0">
                <a:latin typeface="Times New Roman"/>
                <a:ea typeface="Lucida Sans Unicode"/>
                <a:cs typeface="Mangal"/>
              </a:rPr>
              <a:t>незазначення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в постанові суду мотивів відхилення аргументів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позивача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порушення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правил щодо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відводу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562" y="980728"/>
            <a:ext cx="402790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uk-UA" sz="2200" b="1" kern="50" dirty="0" err="1">
                <a:latin typeface="Times New Roman"/>
                <a:ea typeface="Lucida Sans Unicode"/>
                <a:cs typeface="Mangal"/>
              </a:rPr>
              <a:t>п.п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. 49, 53 Рішення 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ЄСПЛ 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«Білуха проти України», п. 70 Рішення 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«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Мироненко і </a:t>
            </a:r>
            <a:r>
              <a:rPr lang="uk-UA" sz="2200" b="1" kern="50" dirty="0" err="1">
                <a:latin typeface="Times New Roman"/>
                <a:ea typeface="Lucida Sans Unicode"/>
                <a:cs typeface="Mangal"/>
              </a:rPr>
              <a:t>Мартенко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 проти України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»: наявність безсторонності за суб'єктивними та об'єктивними критеріями</a:t>
            </a:r>
            <a:endParaRPr lang="uk-UA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937783"/>
              </p:ext>
            </p:extLst>
          </p:nvPr>
        </p:nvGraphicFramePr>
        <p:xfrm>
          <a:off x="179512" y="1268760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763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>
                <a:latin typeface="Garamond" pitchFamily="18" charset="0"/>
              </a:rPr>
              <a:t>Чи наявні підстави для  притягнення судді Карпенка О.В.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48880"/>
            <a:ext cx="4762872" cy="377728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Так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Ні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Важко </a:t>
            </a:r>
            <a:r>
              <a:rPr lang="uk-UA" dirty="0" smtClean="0">
                <a:latin typeface="Garamond" pitchFamily="18" charset="0"/>
              </a:rPr>
              <a:t>визначитись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kern="50" dirty="0" smtClean="0">
                <a:latin typeface="Times New Roman"/>
                <a:ea typeface="Lucida Sans Unicode"/>
                <a:cs typeface="Mangal"/>
              </a:rPr>
              <a:t>Склад </a:t>
            </a:r>
            <a:r>
              <a:rPr lang="uk-UA" sz="3800" kern="50" dirty="0">
                <a:latin typeface="Times New Roman"/>
                <a:ea typeface="Lucida Sans Unicode"/>
                <a:cs typeface="Mangal"/>
              </a:rPr>
              <a:t>дисциплінарних </a:t>
            </a:r>
            <a:r>
              <a:rPr lang="uk-UA" sz="3800" kern="50" dirty="0" smtClean="0">
                <a:latin typeface="Times New Roman"/>
                <a:ea typeface="Lucida Sans Unicode"/>
                <a:cs typeface="Mangal"/>
              </a:rPr>
              <a:t>проступків за:</a:t>
            </a:r>
            <a:endParaRPr lang="uk-UA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r>
              <a:rPr lang="uk-UA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підпунктами</a:t>
            </a:r>
            <a:r>
              <a:rPr lang="uk-UA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 </a:t>
            </a:r>
            <a:r>
              <a:rPr lang="uk-UA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а, б, г, д пункту 1 та п.2, ч. 1 </a:t>
            </a:r>
            <a:r>
              <a:rPr lang="uk-UA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ст. 92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Закону України “Про судоустрій і статус суддів”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56792"/>
            <a:ext cx="316835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kern="50" dirty="0">
                <a:latin typeface="Times New Roman"/>
                <a:ea typeface="Lucida Sans Unicode"/>
                <a:cs typeface="Mangal"/>
              </a:rPr>
              <a:t>ст. 97 Закону України “Про судоустрій і статус суддів”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kern="50" dirty="0">
                <a:latin typeface="Times New Roman"/>
                <a:ea typeface="Lucida Sans Unicode"/>
                <a:cs typeface="Mangal"/>
              </a:rPr>
              <a:t>велике навантаження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період 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   здійснення розгляду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справи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позитивна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характеристика судді Карпенка О.В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.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факт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, що до дисциплінарної відповідальності суддя раніше не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притягувався 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uk-UA" kern="50" dirty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клопотання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колективу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суду,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щодо можливості не застосування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заходів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дисциплінарного впливу з урахуванням ефективних результатів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роботи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судді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699" y="836712"/>
            <a:ext cx="280831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Дисциплінарне стягнення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сувора догана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з позбавленням права на отримання доплат до посадового окладу судді протягом трьох місяців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19583"/>
            <a:ext cx="3672408" cy="25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7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Повторне </a:t>
            </a:r>
            <a:br>
              <a:rPr lang="uk-UA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клікер-опитування</a:t>
            </a:r>
            <a:endParaRPr lang="ru-RU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7986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>
                <a:latin typeface="Garamond" pitchFamily="18" charset="0"/>
              </a:rPr>
              <a:t>Чи наявні підстави для  притягнення судді Карпенка О.В.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48880"/>
            <a:ext cx="4762872" cy="377728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Так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Ні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Важко </a:t>
            </a:r>
            <a:r>
              <a:rPr lang="uk-UA" dirty="0" smtClean="0">
                <a:latin typeface="Garamond" pitchFamily="18" charset="0"/>
              </a:rPr>
              <a:t>визначитись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aramond" pitchFamily="18" charset="0"/>
              </a:rPr>
              <a:t>З яких підстав суддю Карпенка О.В. може бути притягнено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пп. а, б, г, д п.1, п.2, 3, 7</a:t>
            </a:r>
            <a:r>
              <a:rPr lang="uk-UA" sz="2400" b="1" dirty="0" smtClean="0">
                <a:latin typeface="Garamond" pitchFamily="18" charset="0"/>
              </a:rPr>
              <a:t> ч.1 </a:t>
            </a:r>
            <a:r>
              <a:rPr lang="uk-UA" sz="2400" dirty="0" smtClean="0">
                <a:latin typeface="Garamond" pitchFamily="18" charset="0"/>
              </a:rPr>
              <a:t>ст.92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пп. а, б, г, д п.1, п.2</a:t>
            </a:r>
            <a:r>
              <a:rPr lang="uk-UA" sz="2400" b="1" dirty="0" smtClean="0">
                <a:latin typeface="Garamond" pitchFamily="18" charset="0"/>
              </a:rPr>
              <a:t> ч. 1 </a:t>
            </a:r>
            <a:r>
              <a:rPr lang="uk-UA" sz="2400" dirty="0" smtClean="0">
                <a:latin typeface="Garamond" pitchFamily="18" charset="0"/>
              </a:rPr>
              <a:t>ст. 92 ЗУ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п. 2 ч.1 </a:t>
            </a:r>
            <a:r>
              <a:rPr lang="uk-UA" sz="2400" dirty="0" smtClean="0">
                <a:latin typeface="Garamond" pitchFamily="18" charset="0"/>
              </a:rPr>
              <a:t>ст. 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п.2 та п. 7 </a:t>
            </a:r>
            <a:r>
              <a:rPr lang="uk-UA" sz="2400" b="1" dirty="0" smtClean="0">
                <a:latin typeface="Garamond" pitchFamily="18" charset="0"/>
              </a:rPr>
              <a:t>ч.1 </a:t>
            </a:r>
            <a:r>
              <a:rPr lang="uk-UA" sz="2400" dirty="0" smtClean="0">
                <a:latin typeface="Garamond" pitchFamily="18" charset="0"/>
              </a:rPr>
              <a:t>ст. 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ru-RU" sz="2400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700" b="1" dirty="0" smtClean="0">
                <a:latin typeface="Garamond" pitchFamily="18" charset="0"/>
              </a:rPr>
              <a:t>Яке дисциплінарне стягнення може бути застосоване стосовно судді?</a:t>
            </a:r>
            <a:endParaRPr lang="ru-RU" sz="37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8840"/>
            <a:ext cx="4906888" cy="413732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попередження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догана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сувора </a:t>
            </a:r>
            <a:r>
              <a:rPr lang="uk-UA" dirty="0" smtClean="0">
                <a:latin typeface="Garamond" pitchFamily="18" charset="0"/>
              </a:rPr>
              <a:t>догана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тимчасове (від одного до шести місяців) відсторонення від здійснення правосуддя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aramond" pitchFamily="18" charset="0"/>
              </a:rPr>
              <a:t>З яких підстав суддю Карпенка О.В. може бути притягнено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пп. а, б, г, д п.1, п.2, 3, 7</a:t>
            </a:r>
            <a:r>
              <a:rPr lang="uk-UA" sz="2400" b="1" dirty="0" smtClean="0">
                <a:latin typeface="Garamond" pitchFamily="18" charset="0"/>
              </a:rPr>
              <a:t> ч.1 </a:t>
            </a:r>
            <a:r>
              <a:rPr lang="uk-UA" sz="2400" dirty="0" smtClean="0">
                <a:latin typeface="Garamond" pitchFamily="18" charset="0"/>
              </a:rPr>
              <a:t>ст.92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пп. а, б, г, д п.1, п.2</a:t>
            </a:r>
            <a:r>
              <a:rPr lang="uk-UA" sz="2400" b="1" dirty="0" smtClean="0">
                <a:latin typeface="Garamond" pitchFamily="18" charset="0"/>
              </a:rPr>
              <a:t> ч. 1 </a:t>
            </a:r>
            <a:r>
              <a:rPr lang="uk-UA" sz="2400" dirty="0" smtClean="0">
                <a:latin typeface="Garamond" pitchFamily="18" charset="0"/>
              </a:rPr>
              <a:t>ст. 92 ЗУ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п. 2 ч.1 </a:t>
            </a:r>
            <a:r>
              <a:rPr lang="uk-UA" sz="2400" dirty="0" smtClean="0">
                <a:latin typeface="Garamond" pitchFamily="18" charset="0"/>
              </a:rPr>
              <a:t>ст. 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uk-UA" sz="2400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п.2 та п. 7 </a:t>
            </a:r>
            <a:r>
              <a:rPr lang="uk-UA" sz="2400" b="1" dirty="0" smtClean="0">
                <a:latin typeface="Garamond" pitchFamily="18" charset="0"/>
              </a:rPr>
              <a:t>ч.1 </a:t>
            </a:r>
            <a:r>
              <a:rPr lang="uk-UA" sz="2400" dirty="0" smtClean="0">
                <a:latin typeface="Garamond" pitchFamily="18" charset="0"/>
              </a:rPr>
              <a:t>ст. 92 «Про судоустрій і статус суддів</a:t>
            </a:r>
            <a:r>
              <a:rPr lang="uk-UA" sz="2400" dirty="0" smtClean="0">
                <a:latin typeface="Garamond" pitchFamily="18" charset="0"/>
              </a:rPr>
              <a:t>»</a:t>
            </a:r>
            <a:endParaRPr lang="ru-RU" sz="2400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700" b="1" dirty="0" smtClean="0">
                <a:latin typeface="Garamond" pitchFamily="18" charset="0"/>
              </a:rPr>
              <a:t>Яке дисциплінарне стягнення може бути застосоване стосовно судді?</a:t>
            </a:r>
            <a:endParaRPr lang="ru-RU" sz="37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8840"/>
            <a:ext cx="4906888" cy="413732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попередження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smtClean="0">
                <a:latin typeface="Garamond" pitchFamily="18" charset="0"/>
              </a:rPr>
              <a:t>догана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сувора </a:t>
            </a:r>
            <a:r>
              <a:rPr lang="uk-UA" dirty="0" smtClean="0">
                <a:latin typeface="Garamond" pitchFamily="18" charset="0"/>
              </a:rPr>
              <a:t>догана</a:t>
            </a:r>
            <a:endParaRPr lang="uk-UA" dirty="0" smtClean="0">
              <a:latin typeface="Garamond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тимчасове (від одного до шести місяців) відсторонення від здійснення правосуддя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Диаграмма" r:id="rId6" imgW="4572009" imgH="5143342" progId="MSGraph.Chart.8">
                  <p:embed followColorScheme="full"/>
                </p:oleObj>
              </mc:Choice>
              <mc:Fallback>
                <p:oleObj name="Диаграмма" r:id="rId6" imgW="4572009" imgH="5143342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Рішення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Вищої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кваліфікаційної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комісї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суддів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України</a:t>
            </a:r>
            <a:endParaRPr lang="ru-RU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28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№1111/дп-15 від 26 жовтня 2015 року</a:t>
            </a:r>
            <a:endParaRPr lang="uk-UA" sz="28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0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5719"/>
          </a:xfrm>
        </p:spPr>
        <p:txBody>
          <a:bodyPr>
            <a:noAutofit/>
          </a:bodyPr>
          <a:lstStyle/>
          <a:p>
            <a:pPr algn="just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600" kern="50" dirty="0">
              <a:latin typeface="Times New Roman"/>
              <a:ea typeface="Lucida Sans Unicode"/>
              <a:cs typeface="Mangal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травні 2015 року до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Комісії звернувся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представник Бабенко Т.І. – адвокат Брудний С.О.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just">
              <a:buNone/>
            </a:pP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щодо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поведінки судді Окружного адміністративного суду міста Києва Карпенка О.В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.</a:t>
            </a:r>
          </a:p>
          <a:p>
            <a:pPr marL="0" indent="0" algn="just">
              <a:buNone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можливі підстави − </a:t>
            </a:r>
            <a:r>
              <a:rPr lang="uk-UA" sz="2800" i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пп. а, б, г, д пункту </a:t>
            </a:r>
            <a:r>
              <a:rPr lang="uk-UA" sz="2800" i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 та </a:t>
            </a:r>
            <a:r>
              <a:rPr lang="uk-UA" sz="2800" i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пункти 2, 3, 7 </a:t>
            </a:r>
            <a:r>
              <a:rPr lang="uk-UA" sz="2800" i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частини першої статті 92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Закону України “Про судоустрій і статус суддів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”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963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7772400" cy="7443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264696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Комісією встановлено:</a:t>
            </a:r>
          </a:p>
          <a:p>
            <a:pPr marL="1171575" indent="857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28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березня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2014 р.  	      адміністративний позов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Бабенка Т.І. до Шевченківської РДА міста Києва про визнання протиправним та скасування розпоряджень, поновлення на роботі, стягнення середнього заробітку за час вимушеного прогулу та моральної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шкоди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sz="2400" kern="50" spc="-12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03.04.2014 суддею Карпенком О.В. відкрито провадження       судовий </a:t>
            </a:r>
            <a:r>
              <a:rPr lang="uk-UA" sz="2400" kern="50" spc="-12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розгляд </a:t>
            </a:r>
            <a:r>
              <a:rPr lang="uk-UA" sz="2400" kern="50" spc="-12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призначено на </a:t>
            </a:r>
            <a:r>
              <a:rPr lang="uk-UA" sz="2400" kern="50" spc="-12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08.04.2014</a:t>
            </a:r>
            <a:endParaRPr lang="uk-UA" sz="2400" kern="50" spc="-12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Судове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 відкладалося і оголошувались у ньому перерви вісім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разів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sz="2400" kern="50" spc="-10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05.05.2014 заявлено </a:t>
            </a:r>
            <a:r>
              <a:rPr lang="uk-UA" sz="2400" kern="50" spc="-10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клопотання про відвід </a:t>
            </a:r>
            <a:r>
              <a:rPr lang="uk-UA" sz="2400" kern="50" spc="-10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              </a:t>
            </a:r>
            <a:r>
              <a:rPr lang="uk-UA" sz="2400" kern="50" spc="-10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відмовлено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12.05.2014 клопотання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про перенесення судового засідання у зв’язку з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перебуванням у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медичному закладі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           відкладено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01.06.2014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219200" cy="1770056"/>
          </a:xfrm>
        </p:spPr>
      </p:pic>
      <p:sp>
        <p:nvSpPr>
          <p:cNvPr id="6" name="Стрелка вправо 5"/>
          <p:cNvSpPr/>
          <p:nvPr/>
        </p:nvSpPr>
        <p:spPr>
          <a:xfrm>
            <a:off x="4355976" y="700225"/>
            <a:ext cx="753219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88" y="2564904"/>
            <a:ext cx="5175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725" y="4215533"/>
            <a:ext cx="756571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79208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57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92019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Комісією встановлено</a:t>
            </a: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b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87338" y="1092627"/>
            <a:ext cx="8856662" cy="52891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01.06.2014 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клопотання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про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відкладення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судового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із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діагностичним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обстеженням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причину неявки визнано неповажною через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ненадання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доказів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на амбулаторному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або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стаціонарному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лікуванні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16832"/>
            <a:ext cx="1876425" cy="2438400"/>
          </a:xfrm>
        </p:spPr>
      </p:pic>
    </p:spTree>
    <p:extLst>
      <p:ext uri="{BB962C8B-B14F-4D97-AF65-F5344CB8AC3E}">
        <p14:creationId xmlns:p14="http://schemas.microsoft.com/office/powerpoint/2010/main" val="25806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Комісією встановлено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uk-UA" sz="2400" kern="50" dirty="0">
                <a:latin typeface="Times New Roman"/>
                <a:ea typeface="Lucida Sans Unicode"/>
                <a:cs typeface="Mangal"/>
              </a:rPr>
              <a:t>25.06.2014 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клопотання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про виклик свідків (цивільної дружини Бабенка Т.І., яка є колишньою дружиною судді Карпенка О.В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.) </a:t>
            </a: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судовому засіданні оголошено перерву до 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30.06.2014</a:t>
            </a:r>
            <a:endParaRPr lang="ru-RU" sz="2400" kern="50" dirty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87338" y="4293096"/>
            <a:ext cx="8856662" cy="2088654"/>
          </a:xfrm>
        </p:spPr>
        <p:txBody>
          <a:bodyPr>
            <a:normAutofit/>
          </a:bodyPr>
          <a:lstStyle/>
          <a:p>
            <a:pPr marL="828675" indent="0" algn="just">
              <a:spcBef>
                <a:spcPts val="600"/>
              </a:spcBef>
              <a:buNone/>
            </a:pPr>
            <a:endParaRPr lang="uk-UA" sz="2400" kern="50" dirty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algn="just">
              <a:spcBef>
                <a:spcPts val="600"/>
              </a:spcBef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828675" indent="0" algn="just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376" y="1988840"/>
            <a:ext cx="3888431" cy="28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5C1EA038B2048619DCD75E1A77FED56&lt;/guid&gt;&#10;        &lt;description /&gt;&#10;        &lt;date&gt;11/27/2015 2:53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91EDB8462146848EA36B0DBC3073D0&lt;/guid&gt;&#10;            &lt;repollguid&gt;683195A6FD5E476B97F2E882068979BC&lt;/repollguid&gt;&#10;            &lt;sourceid&gt;313B5BA1480542E3A40D240EC5F05F49&lt;/sourceid&gt;&#10;            &lt;questiontext&gt;Чи наявні підстави для  притягнення судді Карпенка О.В.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F76B76D9635426F9F4BCB06F82E02EE&lt;/guid&gt;&#10;                    &lt;answertext&gt; Так;&lt;/answertext&gt;&#10;                    &lt;valuetype&gt;0&lt;/valuetype&gt;&#10;                &lt;/answer&gt;&#10;                &lt;answer&gt;&#10;                    &lt;guid&gt;16BDC452A75B4DC8A51C1E5FE8071B26&lt;/guid&gt;&#10;                    &lt;answertext&gt; Ні;&lt;/answertext&gt;&#10;                    &lt;valuetype&gt;0&lt;/valuetype&gt;&#10;                &lt;/answer&gt;&#10;                &lt;answer&gt;&#10;                    &lt;guid&gt;9EFE85B8AD224200AEF6153DA49338ED&lt;/guid&gt;&#10;                    &lt;answertext&gt; Важко визначитись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597D659AE30489190054A48B1A93EA5&lt;/guid&gt;&#10;        &lt;description /&gt;&#10;        &lt;date&gt;11/27/2015 2:56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3932D49C6848328669E9304BFBAE06&lt;/guid&gt;&#10;            &lt;repollguid&gt;6B8B652ED5C64BFC9303360BDC2F7280&lt;/repollguid&gt;&#10;            &lt;sourceid&gt;F5218AB3C8E344E187CCF40325217D2F&lt;/sourceid&gt;&#10;            &lt;questiontext&gt;З яких підстав суддю Карпенка О.В. може бути притягнено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40FC6DCD2E94F499DCF592E8EF7840F&lt;/guid&gt;&#10;                    &lt;answertext&gt;пп. а, б, г, д п.1, п.2, 3, 7 ч.1 ст.92 «Про судоустрій і статус суддів»;&lt;/answertext&gt;&#10;                    &lt;valuetype&gt;0&lt;/valuetype&gt;&#10;                &lt;/answer&gt;&#10;                &lt;answer&gt;&#10;                    &lt;guid&gt;F88A4543F38840F9AFEF1D64037AE4B4&lt;/guid&gt;&#10;                    &lt;answertext&gt; пп. а, б, г, д п.1, п.2 ч. 1 ст. 92 ЗУ «Про судоустрій і статус суддів»;&lt;/answertext&gt;&#10;                    &lt;valuetype&gt;0&lt;/valuetype&gt;&#10;                &lt;/answer&gt;&#10;                &lt;answer&gt;&#10;                    &lt;guid&gt;D783F9FB1A284C25A536327BC3C30477&lt;/guid&gt;&#10;                    &lt;answertext&gt; п. 2 ч.1 ст. 92 «Про судоустрій і статус суддів»;&lt;/answertext&gt;&#10;                    &lt;valuetype&gt;0&lt;/valuetype&gt;&#10;                &lt;/answer&gt;&#10;                &lt;answer&gt;&#10;                    &lt;guid&gt;85C60602210A47758C20C7D1E15DD57A&lt;/guid&gt;&#10;                    &lt;answertext&gt; п.2 та п. 7 ч.1 ст. 92 «Про судоустрій і статус суддів»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91B9BBF85A74974873B231D73DF73CE&lt;/guid&gt;&#10;        &lt;description /&gt;&#10;        &lt;date&gt;11/27/2015 3:02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0AC97F967184292A3B95EC41578645D&lt;/guid&gt;&#10;            &lt;repollguid&gt;CD8D5F5DCF0C40AAA4D3F8A42BE9C627&lt;/repollguid&gt;&#10;            &lt;sourceid&gt;0D956EE8BF3B4339B307665E61354303&lt;/sourceid&gt;&#10;            &lt;questiontext&gt;Яке дисциплінарне стягнення може бути застосоване стосовно судд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3F12DCC850824BEEAFA1342C0382ADCB&lt;/guid&gt;&#10;                    &lt;answertext&gt;попередження;&lt;/answertext&gt;&#10;                    &lt;valuetype&gt;0&lt;/valuetype&gt;&#10;                &lt;/answer&gt;&#10;                &lt;answer&gt;&#10;                    &lt;guid&gt;20A82B10811F4044975E2175E2AE2147&lt;/guid&gt;&#10;                    &lt;answertext&gt; догана;&lt;/answertext&gt;&#10;                    &lt;valuetype&gt;0&lt;/valuetype&gt;&#10;                &lt;/answer&gt;&#10;                &lt;answer&gt;&#10;                    &lt;guid&gt;BF51068A6F784E4F9FEAC97C2A59527A&lt;/guid&gt;&#10;                    &lt;answertext&gt; сувора догана;&lt;/answertext&gt;&#10;                    &lt;valuetype&gt;0&lt;/valuetype&gt;&#10;                &lt;/answer&gt;&#10;                &lt;answer&gt;&#10;                    &lt;guid&gt;1D241BD848C3483480F9C002B8B9D4C5&lt;/guid&gt;&#10;                    &lt;answertext&gt; тимчасове (від одного до шести місяців) відсторонення від здійснення правосуддя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5C1EA038B2048619DCD75E1A77FED56&lt;/guid&gt;&#10;        &lt;description /&gt;&#10;        &lt;date&gt;11/27/2015 2:53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76330BA0414654A8C7FEDDE4975ED4&lt;/guid&gt;&#10;            &lt;repollguid&gt;683195A6FD5E476B97F2E882068979BC&lt;/repollguid&gt;&#10;            &lt;sourceid&gt;313B5BA1480542E3A40D240EC5F05F49&lt;/sourceid&gt;&#10;            &lt;questiontext&gt;Чи наявні підстави для  притягнення судді Карпенка О.В.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F76B76D9635426F9F4BCB06F82E02EE&lt;/guid&gt;&#10;                    &lt;answertext&gt; Так;&lt;/answertext&gt;&#10;                    &lt;valuetype&gt;0&lt;/valuetype&gt;&#10;                &lt;/answer&gt;&#10;                &lt;answer&gt;&#10;                    &lt;guid&gt;16BDC452A75B4DC8A51C1E5FE8071B26&lt;/guid&gt;&#10;                    &lt;answertext&gt; Ні;&lt;/answertext&gt;&#10;                    &lt;valuetype&gt;0&lt;/valuetype&gt;&#10;                &lt;/answer&gt;&#10;                &lt;answer&gt;&#10;                    &lt;guid&gt;9EFE85B8AD224200AEF6153DA49338ED&lt;/guid&gt;&#10;                    &lt;answertext&gt; Важко визначитись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597D659AE30489190054A48B1A93EA5&lt;/guid&gt;&#10;        &lt;description /&gt;&#10;        &lt;date&gt;11/27/2015 2:56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03B494695C4A409177D7E8F571B1E9&lt;/guid&gt;&#10;            &lt;repollguid&gt;6B8B652ED5C64BFC9303360BDC2F7280&lt;/repollguid&gt;&#10;            &lt;sourceid&gt;F5218AB3C8E344E187CCF40325217D2F&lt;/sourceid&gt;&#10;            &lt;questiontext&gt;З яких підстав суддю Карпенка О.В. може бути притягнено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40FC6DCD2E94F499DCF592E8EF7840F&lt;/guid&gt;&#10;                    &lt;answertext&gt;пп. а, б, г, д п.1, п.2, 3, 7 ч.1 ст.92 «Про судоустрій і статус суддів»;&lt;/answertext&gt;&#10;                    &lt;valuetype&gt;0&lt;/valuetype&gt;&#10;                &lt;/answer&gt;&#10;                &lt;answer&gt;&#10;                    &lt;guid&gt;F88A4543F38840F9AFEF1D64037AE4B4&lt;/guid&gt;&#10;                    &lt;answertext&gt; пп. а, б, г, д п.1, п.2 ч. 1 ст. 92 ЗУ «Про судоустрій і статус суддів»;&lt;/answertext&gt;&#10;                    &lt;valuetype&gt;0&lt;/valuetype&gt;&#10;                &lt;/answer&gt;&#10;                &lt;answer&gt;&#10;                    &lt;guid&gt;D783F9FB1A284C25A536327BC3C30477&lt;/guid&gt;&#10;                    &lt;answertext&gt; п. 2 ч.1 ст. 92 «Про судоустрій і статус суддів»;&lt;/answertext&gt;&#10;                    &lt;valuetype&gt;0&lt;/valuetype&gt;&#10;                &lt;/answer&gt;&#10;                &lt;answer&gt;&#10;                    &lt;guid&gt;85C60602210A47758C20C7D1E15DD57A&lt;/guid&gt;&#10;                    &lt;answertext&gt; п.2 та п. 7 ч.1 ст. 92 «Про судоустрій і статус суддів»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91B9BBF85A74974873B231D73DF73CE&lt;/guid&gt;&#10;        &lt;description /&gt;&#10;        &lt;date&gt;11/27/2015 3:02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11660757254109B8D2D06FD57C7529&lt;/guid&gt;&#10;            &lt;repollguid&gt;CD8D5F5DCF0C40AAA4D3F8A42BE9C627&lt;/repollguid&gt;&#10;            &lt;sourceid&gt;0D956EE8BF3B4339B307665E61354303&lt;/sourceid&gt;&#10;            &lt;questiontext&gt;Яке дисциплінарне стягнення може бути застосоване стосовно судд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3F12DCC850824BEEAFA1342C0382ADCB&lt;/guid&gt;&#10;                    &lt;answertext&gt;попередження;&lt;/answertext&gt;&#10;                    &lt;valuetype&gt;0&lt;/valuetype&gt;&#10;                &lt;/answer&gt;&#10;                &lt;answer&gt;&#10;                    &lt;guid&gt;20A82B10811F4044975E2175E2AE2147&lt;/guid&gt;&#10;                    &lt;answertext&gt; догана;&lt;/answertext&gt;&#10;                    &lt;valuetype&gt;0&lt;/valuetype&gt;&#10;                &lt;/answer&gt;&#10;                &lt;answer&gt;&#10;                    &lt;guid&gt;BF51068A6F784E4F9FEAC97C2A59527A&lt;/guid&gt;&#10;                    &lt;answertext&gt; сувора догана;&lt;/answertext&gt;&#10;                    &lt;valuetype&gt;0&lt;/valuetype&gt;&#10;                &lt;/answer&gt;&#10;                &lt;answer&gt;&#10;                    &lt;guid&gt;1D241BD848C3483480F9C002B8B9D4C5&lt;/guid&gt;&#10;                    &lt;answertext&gt; тимчасове (від одного до шести місяців) відсторонення від здійснення правосуддя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864</Words>
  <Application>Microsoft Office PowerPoint</Application>
  <PresentationFormat>Экран (4:3)</PresentationFormat>
  <Paragraphs>130</Paragraphs>
  <Slides>26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Calibri</vt:lpstr>
      <vt:lpstr>Courier New</vt:lpstr>
      <vt:lpstr>Garamond</vt:lpstr>
      <vt:lpstr>Lucida Sans Unicode</vt:lpstr>
      <vt:lpstr>Mangal</vt:lpstr>
      <vt:lpstr>Times New Roman</vt:lpstr>
      <vt:lpstr>Wingdings</vt:lpstr>
      <vt:lpstr>Тема Office</vt:lpstr>
      <vt:lpstr>Диаграмма</vt:lpstr>
      <vt:lpstr> Опитування</vt:lpstr>
      <vt:lpstr>Чи наявні підстави для  притягнення судді Карпенка О.В. до дисциплінарної відповідальності?</vt:lpstr>
      <vt:lpstr>З яких підстав суддю Карпенка О.В. може бути притягнено до дисциплінарної відповідальності?</vt:lpstr>
      <vt:lpstr>Яке дисциплінарне стягнення може бути застосоване стосовно судді?</vt:lpstr>
      <vt:lpstr> Рішення Вищої кваліфікаційної комісї суддів України</vt:lpstr>
      <vt:lpstr>Презентация PowerPoint</vt:lpstr>
      <vt:lpstr>Презентация PowerPoint</vt:lpstr>
      <vt:lpstr>Комісією встановлено: </vt:lpstr>
      <vt:lpstr>Комісією встановлено:</vt:lpstr>
      <vt:lpstr>Презентация PowerPoint</vt:lpstr>
      <vt:lpstr>Презентация PowerPoint</vt:lpstr>
      <vt:lpstr>Презентация PowerPoint</vt:lpstr>
      <vt:lpstr>17.09.2014 проголошено вступну та резолютивну частини рішення, яким у задоволенні позову відмовлено</vt:lpstr>
      <vt:lpstr>Презентация PowerPoint</vt:lpstr>
      <vt:lpstr>Презентация PowerPoint</vt:lpstr>
      <vt:lpstr> Позовну заяву було подано до суду  28 березня 2014 року  Рішення у справі прийнято  через п’ять з половиною місяців –  17 вересня 2014 року</vt:lpstr>
      <vt:lpstr>Щодо значних перерв між засіданнями у справі суддя пояснив, що: </vt:lpstr>
      <vt:lpstr>Презентация PowerPoint</vt:lpstr>
      <vt:lpstr>п.п. 49, 53 Рішення ЄСПЛ «Білуха проти України», п. 70 Рішення «Мироненко і Мартенко проти України»: наявність безсторонності за суб'єктивними та об'єктивними критеріями</vt:lpstr>
      <vt:lpstr>Склад дисциплінарних проступків за:</vt:lpstr>
      <vt:lpstr>ст. 97 Закону України “Про судоустрій і статус суддів”</vt:lpstr>
      <vt:lpstr>Дисциплінарне стягнення</vt:lpstr>
      <vt:lpstr> Повторне  клікер-опитування</vt:lpstr>
      <vt:lpstr>Чи наявні підстави для  притягнення судді Карпенка О.В. до дисциплінарної відповідальності?</vt:lpstr>
      <vt:lpstr>З яких підстав суддю Карпенка О.В. може бути притягнено до дисциплінарної відповідальності?</vt:lpstr>
      <vt:lpstr>Яке дисциплінарне стягнення може бути застосоване стосовно судді?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Куцеля</dc:creator>
  <cp:lastModifiedBy>Ksenia</cp:lastModifiedBy>
  <cp:revision>78</cp:revision>
  <cp:lastPrinted>2013-11-22T13:55:23Z</cp:lastPrinted>
  <dcterms:created xsi:type="dcterms:W3CDTF">2013-10-15T07:24:49Z</dcterms:created>
  <dcterms:modified xsi:type="dcterms:W3CDTF">2015-11-30T21:01:25Z</dcterms:modified>
</cp:coreProperties>
</file>